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58" r:id="rId6"/>
    <p:sldId id="263" r:id="rId7"/>
    <p:sldId id="269" r:id="rId8"/>
    <p:sldId id="266" r:id="rId9"/>
    <p:sldId id="267" r:id="rId10"/>
    <p:sldId id="268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CAA"/>
    <a:srgbClr val="CCFFFF"/>
    <a:srgbClr val="00AFEF"/>
    <a:srgbClr val="FFFFFF"/>
    <a:srgbClr val="27ACE3"/>
    <a:srgbClr val="1F5CA9"/>
    <a:srgbClr val="F2F2F2"/>
    <a:srgbClr val="000000"/>
    <a:srgbClr val="D9D9D9"/>
    <a:srgbClr val="BAB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83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1F5C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493144" y="2008231"/>
            <a:ext cx="11205713" cy="1855310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400" b="1">
                <a:solidFill>
                  <a:schemeClr val="bg1"/>
                </a:solidFill>
                <a:latin typeface="K2D" panose="00000500000000000000" pitchFamily="2" charset="-34"/>
                <a:cs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93144" y="3863542"/>
            <a:ext cx="11205713" cy="1036706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4C28A5F-55DF-474B-BB6F-9232AF06D3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5071" y="682737"/>
            <a:ext cx="1061859" cy="1062060"/>
          </a:xfrm>
          <a:prstGeom prst="rect">
            <a:avLst/>
          </a:prstGeom>
        </p:spPr>
      </p:pic>
      <p:sp>
        <p:nvSpPr>
          <p:cNvPr id="2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93144" y="4924425"/>
            <a:ext cx="11205713" cy="492125"/>
          </a:xfrm>
        </p:spPr>
        <p:txBody>
          <a:bodyPr>
            <a:noAutofit/>
          </a:bodyPr>
          <a:lstStyle>
            <a:lvl1pPr marL="0" indent="0" algn="ctr">
              <a:buNone/>
              <a:defRPr sz="2000" b="0" baseline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  <a:latin typeface="Barlow" panose="00000500000000000000" pitchFamily="2" charset="0"/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  <a:latin typeface="Barlow" panose="000005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add presenter | Date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4998720" y="4782423"/>
            <a:ext cx="2194560" cy="27432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0C3C4B-7EB0-A799-EF60-7E7B2A1A5D71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A5889A1F-7953-5C39-8687-FF30BEEED6A0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F2EFB534-7696-D26C-4ED3-9370C4BF548C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CEBF6C9-F2A0-D7EA-46F2-E2BED25E4EEB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AFC287AC-3830-D280-1DFB-099F1C622F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14220" y="6478829"/>
            <a:ext cx="8961120" cy="11346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DFDF354-0251-FE65-2C5F-25380E57F03B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27A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6B934B-7F60-9EFE-CEAF-A531BBACD851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AF9606-2A17-830C-304D-88D56EDB1C47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ADAA7A-04F6-2616-50B0-A84AF6F98FE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BF1CC2D-4F33-60C3-D015-EE4B3346464B}"/>
              </a:ext>
            </a:extLst>
          </p:cNvPr>
          <p:cNvSpPr txBox="1"/>
          <p:nvPr userDrawn="1"/>
        </p:nvSpPr>
        <p:spPr>
          <a:xfrm>
            <a:off x="10502962" y="6467840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C43A459-4626-2124-180B-282157DA33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86F145B-841B-1EA7-87E9-B007B9A54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8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787900" cy="68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626100" y="1109534"/>
            <a:ext cx="595947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5626098" y="2870070"/>
            <a:ext cx="5959480" cy="2502381"/>
          </a:xfrm>
        </p:spPr>
        <p:txBody>
          <a:bodyPr anchor="t" anchorCtr="0">
            <a:noAutofit/>
          </a:bodyPr>
          <a:lstStyle>
            <a:lvl1pPr marL="0" indent="0" algn="just">
              <a:lnSpc>
                <a:spcPct val="10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4787899" y="0"/>
            <a:ext cx="116779" cy="6858000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106" y="241300"/>
            <a:ext cx="292100" cy="2921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F0BCA23-68B0-63A7-A73B-EFC23283BDC5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363CD6AD-4253-51A2-A566-BB6B7D849D86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E83A458-D564-08E2-48BE-8576EA6126DD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071C8A4-C658-2658-0973-AA88EDE1D461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8366489-BD44-2B4C-DDA0-3AD9135A43AB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E722696-6207-C6F8-AD0A-3AC757C034B8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ED87827-8B15-2E13-32B7-99C6EC9889F7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C3BA3247-1921-72DB-7520-8D4E50C9904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D910A593-E300-33C3-FBE8-D93BACDD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D2501568-239C-83F7-5DD0-657DBF00C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3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F9E864A0-20A2-BDEB-4706-A5E83DDFA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700000">
            <a:off x="781863" y="1310095"/>
            <a:ext cx="3916148" cy="3910374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575300" y="769938"/>
            <a:ext cx="595947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5575298" y="2530474"/>
            <a:ext cx="5959480" cy="3550350"/>
          </a:xfrm>
        </p:spPr>
        <p:txBody>
          <a:bodyPr anchor="t" anchorCtr="0">
            <a:noAutofit/>
          </a:bodyPr>
          <a:lstStyle>
            <a:lvl1pPr marL="0" indent="0" algn="just">
              <a:lnSpc>
                <a:spcPct val="100000"/>
              </a:lnSpc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8A90EEE0-CD8C-2ACB-25F9-50BB8997F9B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38976" y="127568"/>
            <a:ext cx="2971800" cy="2971800"/>
          </a:xfrm>
          <a:prstGeom prst="diamond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DDDAF3A5-8C80-403E-4204-D45A798228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8976" y="3365543"/>
            <a:ext cx="2971800" cy="2971800"/>
          </a:xfrm>
          <a:prstGeom prst="diamond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  <p:sp>
        <p:nvSpPr>
          <p:cNvPr id="25" name="Picture Placeholder 22">
            <a:extLst>
              <a:ext uri="{FF2B5EF4-FFF2-40B4-BE49-F238E27FC236}">
                <a16:creationId xmlns:a16="http://schemas.microsoft.com/office/drawing/2014/main" id="{1442A5B8-CFC4-5FD2-2AD5-A6E2BE31C3D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032811" y="1752381"/>
            <a:ext cx="2971800" cy="2971800"/>
          </a:xfrm>
          <a:prstGeom prst="diamond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8BE5A7E-5F20-6A38-5D19-14DA476864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76" y="2393663"/>
            <a:ext cx="1716960" cy="17174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386DC99-8F32-11E9-983C-B3C39D2459F4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3D1BD4B-6E3C-FAF0-9C5D-40A11B8635C8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0977BD-8ECF-5110-F1F4-0937C2E1125A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66D88B-91F5-F3BF-F212-0F4AE14A6515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BE89AD-C6CF-2A50-8DC2-85D9791E461C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9D9B3C8-41F7-9472-9833-36699C4652BE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0AB2170-F31A-5854-12E4-933981ADDC3E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7CB6D149-9BC6-BE51-71B6-D144F8192F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F8523E06-FA89-E334-682A-F7E2E1F1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20FC346D-E32C-F851-0C12-1AF7BAC4E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1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170156" y="134614"/>
            <a:ext cx="3918888" cy="6192390"/>
            <a:chOff x="125766" y="134614"/>
            <a:chExt cx="3918888" cy="619239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125766" y="134614"/>
              <a:ext cx="3918888" cy="6192390"/>
            </a:xfrm>
            <a:prstGeom prst="rect">
              <a:avLst/>
            </a:prstGeom>
            <a:solidFill>
              <a:srgbClr val="1F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125766" y="134614"/>
              <a:ext cx="3918888" cy="54884"/>
            </a:xfrm>
            <a:prstGeom prst="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332" y="2190750"/>
            <a:ext cx="3335867" cy="376152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333" y="481807"/>
            <a:ext cx="3335866" cy="1570038"/>
          </a:xfrm>
        </p:spPr>
        <p:txBody>
          <a:bodyPr anchor="b" anchorCtr="0">
            <a:noAutofit/>
          </a:bodyPr>
          <a:lstStyle>
            <a:lvl1pPr algn="l">
              <a:defRPr sz="2800"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4210050" y="1233577"/>
            <a:ext cx="7685088" cy="4882552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565" y="285479"/>
            <a:ext cx="457200" cy="4572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DD19746-30EB-A83A-D21A-F1B9E16D2473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92E2A0A4-5A53-F038-F5EB-BD8F1E5AFD7F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F6732-8091-1AE1-6E1D-6954DC3EA4F0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A0811A-4588-6194-86AC-E194A3F1DFA6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DD4FBC2-A787-B800-17C5-0A781E726CD1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5EFD89B-7B87-AF4F-814F-0AA460F23D1B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41C4A7F-7300-21FE-EA50-16E1A5A77E98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45B877AE-7BB3-BD6D-0542-D559E20091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6016BCA3-25B1-AB94-888D-5DD70978FD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4DAE0421-35C8-A44D-DB29-498D0E12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62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T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52386" y="134613"/>
            <a:ext cx="11887228" cy="2275212"/>
            <a:chOff x="125766" y="134611"/>
            <a:chExt cx="3918888" cy="6192393"/>
          </a:xfrm>
        </p:grpSpPr>
        <p:sp>
          <p:nvSpPr>
            <p:cNvPr id="8" name="Rectangle 7"/>
            <p:cNvSpPr/>
            <p:nvPr userDrawn="1"/>
          </p:nvSpPr>
          <p:spPr>
            <a:xfrm>
              <a:off x="125766" y="134614"/>
              <a:ext cx="3918888" cy="6192390"/>
            </a:xfrm>
            <a:prstGeom prst="rect">
              <a:avLst/>
            </a:prstGeom>
            <a:solidFill>
              <a:srgbClr val="1F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25766" y="134611"/>
              <a:ext cx="3918888" cy="124432"/>
            </a:xfrm>
            <a:prstGeom prst="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1250" y="465934"/>
            <a:ext cx="5229225" cy="1634339"/>
          </a:xfrm>
        </p:spPr>
        <p:txBody>
          <a:bodyPr wrap="square">
            <a:noAutofit/>
          </a:bodyPr>
          <a:lstStyle>
            <a:lvl1pPr marL="0" indent="0" algn="l">
              <a:lnSpc>
                <a:spcPct val="150000"/>
              </a:lnSpc>
              <a:buNone/>
              <a:defRPr sz="1600" b="0" i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705" y="3223632"/>
            <a:ext cx="4928369" cy="1420849"/>
          </a:xfrm>
        </p:spPr>
        <p:txBody>
          <a:bodyPr anchor="b" anchorCtr="0">
            <a:noAutofit/>
          </a:bodyPr>
          <a:lstStyle>
            <a:lvl1pPr algn="l">
              <a:defRPr sz="2800" b="1">
                <a:solidFill>
                  <a:srgbClr val="1F5CA9"/>
                </a:solidFill>
                <a:latin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25089" y="438150"/>
            <a:ext cx="4927600" cy="2619375"/>
          </a:xfrm>
          <a:solidFill>
            <a:schemeClr val="bg1"/>
          </a:solidFill>
          <a:ln w="38100">
            <a:noFill/>
            <a:miter lim="800000"/>
          </a:ln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624706" y="3062972"/>
            <a:ext cx="4927984" cy="88554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DE2B706-8307-6ED5-F877-389B0B297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66" y="2644402"/>
            <a:ext cx="3453753" cy="340239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15" y="2177429"/>
            <a:ext cx="457200" cy="4572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56579B3-3250-5A93-A619-C502AF4378C3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00BC45EF-8099-BFBE-CB9B-3D5894AB918C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B97C89-93B1-15A9-90AD-50C9C5302608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047C513-B9CB-E55A-A268-4D351439A6E6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2BC9A06-D004-8B99-6028-4768BCA72E0F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4DAD25D-CCE9-7A57-F420-B77E78152291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DDC1981-6459-59D5-0815-171F02D5ED1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1245F4A-AB03-5AB1-0A83-90E93017E30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FEBFB8CF-A0C2-3CAE-ED9D-44D609BD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1FA38EFC-6D53-C543-BD40-EAB93D10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55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ot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52386" y="3979538"/>
            <a:ext cx="11887228" cy="2275212"/>
            <a:chOff x="125766" y="134611"/>
            <a:chExt cx="3918888" cy="6192393"/>
          </a:xfrm>
        </p:grpSpPr>
        <p:sp>
          <p:nvSpPr>
            <p:cNvPr id="8" name="Rectangle 7"/>
            <p:cNvSpPr/>
            <p:nvPr userDrawn="1"/>
          </p:nvSpPr>
          <p:spPr>
            <a:xfrm>
              <a:off x="125766" y="134614"/>
              <a:ext cx="3918888" cy="6192390"/>
            </a:xfrm>
            <a:prstGeom prst="rect">
              <a:avLst/>
            </a:prstGeom>
            <a:solidFill>
              <a:srgbClr val="1F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25766" y="134611"/>
              <a:ext cx="3918888" cy="124432"/>
            </a:xfrm>
            <a:prstGeom prst="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485" y="4229011"/>
            <a:ext cx="5229225" cy="1634339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600" b="0" i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9891" y="811935"/>
            <a:ext cx="5229225" cy="1420849"/>
          </a:xfrm>
        </p:spPr>
        <p:txBody>
          <a:bodyPr anchor="b" anchorCtr="0">
            <a:noAutofit/>
          </a:bodyPr>
          <a:lstStyle>
            <a:lvl1pPr algn="l">
              <a:defRPr sz="2800" b="1">
                <a:solidFill>
                  <a:srgbClr val="1F5CA9"/>
                </a:solidFill>
                <a:latin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720704" y="2860675"/>
            <a:ext cx="4927600" cy="2619375"/>
          </a:xfrm>
          <a:solidFill>
            <a:schemeClr val="bg1"/>
          </a:solidFill>
          <a:ln w="38100">
            <a:noFill/>
            <a:miter lim="800000"/>
          </a:ln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6720704" y="2772120"/>
            <a:ext cx="4928369" cy="88554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CD997C6-547B-2702-8F85-89942F1AB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842" y="373388"/>
            <a:ext cx="3453753" cy="340239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2467" y="3759764"/>
            <a:ext cx="457200" cy="4572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B3FECD7-B809-C513-A765-543A8AA09303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A5F4ED96-5A50-7897-C9D3-D6C5F7F24644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5E1B64-47A0-177B-E38E-FFCB1BFB7F03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D30235-6AFE-D5FB-9E67-891624ADA5ED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668F9CF-08F2-8D07-00BA-ACA2889A7903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243AC87-0F13-59D7-0A50-B5018743B78F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D41F68F-BF55-4FE9-5090-3BEA11863EEA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671AF42-A968-E709-F974-3786306B76E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05C9C037-721A-EE13-7858-CB03EA8D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1947D90C-2FFF-4BCF-955E-477E804F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4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r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2580549"/>
            <a:ext cx="12192000" cy="107901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1972" y="3856819"/>
            <a:ext cx="7445428" cy="2304603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rgbClr val="000000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03437" y="2747660"/>
            <a:ext cx="7443963" cy="90440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1" dirty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258493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Cover Photo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64144" y="1144291"/>
            <a:ext cx="2601302" cy="26060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  <a:miter lim="800000"/>
          </a:ln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Avatar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3631224" y="3726827"/>
            <a:ext cx="1820007" cy="45719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348756" y="4679980"/>
            <a:ext cx="1574800" cy="1589422"/>
          </a:xfrm>
        </p:spPr>
        <p:txBody>
          <a:bodyPr anchor="ctr" anchorCtr="1"/>
          <a:lstStyle>
            <a:lvl1pPr marL="0" indent="0">
              <a:buNone/>
              <a:defRPr baseline="0">
                <a:latin typeface="K2D" panose="00000500000000000000" pitchFamily="2" charset="-34"/>
              </a:defRPr>
            </a:lvl1pPr>
          </a:lstStyle>
          <a:p>
            <a:r>
              <a:rPr lang="en-US"/>
              <a:t>QR Code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8399B61-C397-6E24-154B-55AEE91F31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319" y="3749686"/>
            <a:ext cx="2513362" cy="247598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872" y="3047462"/>
            <a:ext cx="292100" cy="2921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CF3A4AC-8C33-1F5F-4FCF-36E48B971DE3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31EE6362-FF42-B158-14D7-791E563A4063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BCA2BB-3905-70EA-8E3B-4C4C23F4B242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DE44E1-B632-C94B-C2E5-B6511AB5D1AD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09379C1-1F55-27CD-8F20-239AEED92B48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9B14EA4-6EC6-3850-7D93-4497D01D4F95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B51D4C4-7625-4EBC-C374-BA7371251471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8720C55-B1E8-DEB6-C7AB-97941AEE105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994FD199-97C2-38C6-8106-E7B191AA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7108A6F0-993E-B1CF-C4F9-364A0D52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0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388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b="1" dirty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19678"/>
            <a:ext cx="5046661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800" b="1" kern="1200" dirty="0" smtClean="0">
                <a:solidFill>
                  <a:srgbClr val="00AFEF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2"/>
          </p:nvPr>
        </p:nvSpPr>
        <p:spPr>
          <a:xfrm>
            <a:off x="839788" y="3006726"/>
            <a:ext cx="5046662" cy="3109402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13"/>
          </p:nvPr>
        </p:nvSpPr>
        <p:spPr>
          <a:xfrm>
            <a:off x="6308727" y="1919678"/>
            <a:ext cx="5046661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800" b="1" kern="1200" dirty="0" smtClean="0">
                <a:solidFill>
                  <a:srgbClr val="00AFEF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quarter" idx="14"/>
          </p:nvPr>
        </p:nvSpPr>
        <p:spPr>
          <a:xfrm>
            <a:off x="6308726" y="3006726"/>
            <a:ext cx="5046662" cy="3109402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4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88507"/>
            <a:ext cx="292100" cy="2921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B6A1C3F-E095-6603-EB6A-4692D7DC4D7F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2D484E77-EB85-6D96-B62E-324A0D7B3563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D5F61A-FC38-10EB-9F34-BDAF8DF522A3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99F45F-CE0A-F387-F44D-1D30A1F7C6D9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4F60203-170A-C54E-4359-94613593BE27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A28C187-091A-1C47-C59F-5206838AE8EC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40BE4EB-93C3-DE8A-E5FE-5F7784F916F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821A8640-C550-B1AE-0B4C-F969DC9A61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40A9790D-D392-1687-4196-57E7AF2A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1B874F62-0481-F0D1-C531-35980622F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6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741487" y="465301"/>
            <a:ext cx="3657600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b="0" i="0" kern="1200" baseline="0" dirty="0">
                <a:solidFill>
                  <a:schemeClr val="tx1"/>
                </a:solidFill>
                <a:latin typeface="Readex Pro" pitchFamily="2" charset="-78"/>
                <a:ea typeface="+mn-ea"/>
                <a:cs typeface="Readex Pro" pitchFamily="2" charset="-78"/>
              </a:defRPr>
            </a:lvl1pPr>
          </a:lstStyle>
          <a:p>
            <a:r>
              <a:rPr lang="en-US" dirty="0"/>
              <a:t>Insert photo #1</a:t>
            </a:r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678998" y="465301"/>
            <a:ext cx="3571623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Insert photo #2</a:t>
            </a: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8530533" y="474155"/>
            <a:ext cx="2743200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Insert photo #3</a:t>
            </a:r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484734" y="3450874"/>
            <a:ext cx="3788999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Insert photo #5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741485" y="3450874"/>
            <a:ext cx="6477000" cy="2743200"/>
          </a:xfrm>
          <a:ln w="57150">
            <a:solidFill>
              <a:schemeClr val="bg1">
                <a:lumMod val="95000"/>
              </a:schemeClr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>
              <a:buNone/>
              <a:defRPr lang="en-US" sz="2400" baseline="0" smtClean="0"/>
            </a:lvl1pPr>
          </a:lstStyle>
          <a:p>
            <a:pPr lvl="0" algn="ctr"/>
            <a:r>
              <a:rPr lang="en-US"/>
              <a:t>Insert photo #4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748535E-1DD2-7B67-FDAB-C062065B5FBE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AD74DFB-3387-82CA-DCBC-554151885FBE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2A8137-C994-2B6F-C3A5-BD9618F8FF3F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78CE0C-4765-B88E-0528-CE00C820B779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13D7AA8-6FFC-F2C3-785E-062ECC4ED589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569E49A-EDDB-7575-6801-C788712B8151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6D4431F-E9C5-9BF5-9401-B2EFB1930B04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EC0A2792-06AE-7615-A081-77FCBDDEB3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7BD2C8B8-1DA8-CC71-639A-9C33900D93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92FC2236-5102-CDC0-2E5E-2AA120B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6096000" y="1162050"/>
            <a:ext cx="0" cy="4753154"/>
          </a:xfrm>
          <a:prstGeom prst="line">
            <a:avLst/>
          </a:prstGeom>
          <a:ln w="57150" cap="rnd">
            <a:solidFill>
              <a:srgbClr val="00AFEF">
                <a:alpha val="25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897765" y="1162050"/>
            <a:ext cx="4697377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 dirty="0">
                <a:solidFill>
                  <a:schemeClr val="tx1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597297" y="1162050"/>
            <a:ext cx="4697377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>
                <a:solidFill>
                  <a:schemeClr val="tx1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898361" y="3302000"/>
            <a:ext cx="469574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6597892" y="3302000"/>
            <a:ext cx="469574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Rectangle 24"/>
          <p:cNvSpPr/>
          <p:nvPr userDrawn="1"/>
        </p:nvSpPr>
        <p:spPr>
          <a:xfrm flipH="1" flipV="1">
            <a:off x="898257" y="3126125"/>
            <a:ext cx="4692825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6" name="Rectangle 25"/>
          <p:cNvSpPr/>
          <p:nvPr userDrawn="1"/>
        </p:nvSpPr>
        <p:spPr>
          <a:xfrm flipH="1" flipV="1">
            <a:off x="6597788" y="3126125"/>
            <a:ext cx="4692825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5BE1441-A7C4-36F6-C4F4-9100027A0B61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BE4B83F-5D8C-7F33-3016-2442DC2FC178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6720DA-518E-AAAA-F408-8FD447F87015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2642A7-3527-8237-8F2D-C2631D6524D4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96BAECC-4432-738B-ECBB-0057206A64DD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A95D43E-8493-3BB9-29D7-930B31833977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2389D17-E10E-30AC-A150-DCEE1AD6D3A1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C37F936C-906B-25E9-11BB-6DA34ADC42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0E8D7227-1155-98FF-5470-13137C4A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F8CD56B0-3886-6989-B381-59404EB8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4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29375" y="1162050"/>
            <a:ext cx="3368256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aseline="0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038600" y="1162050"/>
            <a:ext cx="0" cy="4753154"/>
          </a:xfrm>
          <a:prstGeom prst="line">
            <a:avLst/>
          </a:prstGeom>
          <a:ln w="57150" cap="rnd">
            <a:solidFill>
              <a:srgbClr val="00AFEF">
                <a:alpha val="25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8086459" y="1162050"/>
            <a:ext cx="0" cy="4753154"/>
          </a:xfrm>
          <a:prstGeom prst="line">
            <a:avLst/>
          </a:prstGeom>
          <a:ln w="57150" cap="rnd">
            <a:solidFill>
              <a:srgbClr val="00AFEF">
                <a:alpha val="25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378402" y="1162050"/>
            <a:ext cx="3368256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 dirty="0">
                <a:solidFill>
                  <a:schemeClr val="tx1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426261" y="1162050"/>
            <a:ext cx="3368256" cy="1949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lang="en-US" sz="2000" kern="1200" baseline="0">
                <a:solidFill>
                  <a:schemeClr val="tx1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329912" y="3302000"/>
            <a:ext cx="3367088" cy="26130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lnSpc>
                <a:spcPct val="100000"/>
              </a:lnSpc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lnSpc>
                <a:spcPct val="100000"/>
              </a:lnSpc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4378402" y="3302000"/>
            <a:ext cx="336708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8426260" y="3302000"/>
            <a:ext cx="3367088" cy="26130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60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40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20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2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23"/>
          <p:cNvSpPr/>
          <p:nvPr userDrawn="1"/>
        </p:nvSpPr>
        <p:spPr>
          <a:xfrm flipH="1" flipV="1">
            <a:off x="329374" y="3126125"/>
            <a:ext cx="3364992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5" name="Rectangle 24"/>
          <p:cNvSpPr/>
          <p:nvPr userDrawn="1"/>
        </p:nvSpPr>
        <p:spPr>
          <a:xfrm flipH="1" flipV="1">
            <a:off x="4377232" y="3126125"/>
            <a:ext cx="3364992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6" name="Rectangle 25"/>
          <p:cNvSpPr/>
          <p:nvPr userDrawn="1"/>
        </p:nvSpPr>
        <p:spPr>
          <a:xfrm flipH="1" flipV="1">
            <a:off x="8425090" y="3126125"/>
            <a:ext cx="3364992" cy="7836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FA4B3AA-22E9-7751-468B-D7808BAF44BD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747DA11-94E3-B2DA-114B-E1D69C75BE62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8D6C4A-F51A-64E8-8A49-49C141862BBC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79645F9-6CC7-6F42-6379-6F00AB907083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E0E806-C242-0D32-B65D-E8E53A33CDA6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E01F7E8-B82D-3942-44A2-8312FA5A4925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A922989-8C7F-DE1C-F9DB-3819FD7E311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5ADE44CC-E174-8BE4-0522-DD862811ED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9DE29959-9E0B-0A99-71BE-E27767F0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4" name="Footer Placeholder 4">
            <a:extLst>
              <a:ext uri="{FF2B5EF4-FFF2-40B4-BE49-F238E27FC236}">
                <a16:creationId xmlns:a16="http://schemas.microsoft.com/office/drawing/2014/main" id="{F607A11D-8A45-DFF7-EE6E-2CD55230B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9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493144" y="2008231"/>
            <a:ext cx="11205713" cy="1855310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400" b="1">
                <a:solidFill>
                  <a:srgbClr val="0070C0"/>
                </a:solidFill>
                <a:latin typeface="K2D" panose="00000500000000000000" pitchFamily="2" charset="-34"/>
                <a:cs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93144" y="3863542"/>
            <a:ext cx="11205713" cy="1036706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>
                <a:solidFill>
                  <a:srgbClr val="0070C0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4C28A5F-55DF-474B-BB6F-9232AF06D3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5071" y="682679"/>
            <a:ext cx="1061859" cy="1062177"/>
          </a:xfrm>
          <a:prstGeom prst="rect">
            <a:avLst/>
          </a:prstGeom>
        </p:spPr>
      </p:pic>
      <p:sp>
        <p:nvSpPr>
          <p:cNvPr id="2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93144" y="4924425"/>
            <a:ext cx="11205713" cy="492125"/>
          </a:xfrm>
        </p:spPr>
        <p:txBody>
          <a:bodyPr>
            <a:noAutofit/>
          </a:bodyPr>
          <a:lstStyle>
            <a:lvl1pPr marL="0" indent="0" algn="ctr">
              <a:buNone/>
              <a:defRPr sz="2000" b="0" baseline="0">
                <a:solidFill>
                  <a:srgbClr val="00AFEF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  <a:latin typeface="Barlow" panose="00000500000000000000" pitchFamily="2" charset="0"/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  <a:latin typeface="Barlow" panose="000005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add presenter | Date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4998720" y="4782423"/>
            <a:ext cx="2194560" cy="27432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F92E844-1828-0F51-3BFD-DF527D65BF8F}"/>
              </a:ext>
            </a:extLst>
          </p:cNvPr>
          <p:cNvSpPr txBox="1">
            <a:spLocks/>
          </p:cNvSpPr>
          <p:nvPr userDrawn="1"/>
        </p:nvSpPr>
        <p:spPr>
          <a:xfrm>
            <a:off x="159150" y="645489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mtClean="0">
                <a:latin typeface="K2D" panose="00000500000000000000" pitchFamily="2" charset="-34"/>
              </a:rPr>
              <a:pPr/>
              <a:t>‹#›</a:t>
            </a:fld>
            <a:endParaRPr lang="en-US">
              <a:latin typeface="K2D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C0BC67-81A5-AC24-0BB4-9D1D3E835D94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AE1EA0-6222-87BA-38C9-866FE8F2830D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C606771-B50F-5EF5-AF4C-183C88EEC70F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A8AD8D-BBBE-FFAE-563D-62AF760A44A6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F63336F-2FD5-E8B2-B179-80665CF8D4BA}"/>
              </a:ext>
            </a:extLst>
          </p:cNvPr>
          <p:cNvSpPr txBox="1"/>
          <p:nvPr userDrawn="1"/>
        </p:nvSpPr>
        <p:spPr>
          <a:xfrm>
            <a:off x="10520713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A62A7F-4A0D-8203-BB6A-E6AFE62BD36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32917" y="6481985"/>
            <a:ext cx="8961120" cy="113469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649E161-4DC5-D15C-6DAE-AE38C664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DD46289-EAED-BF63-CD78-95A65C49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9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9"/>
          <p:cNvSpPr>
            <a:spLocks noGrp="1"/>
          </p:cNvSpPr>
          <p:nvPr>
            <p:ph sz="quarter" idx="12"/>
          </p:nvPr>
        </p:nvSpPr>
        <p:spPr>
          <a:xfrm rot="5400000">
            <a:off x="4113213" y="-1449386"/>
            <a:ext cx="3965573" cy="10515600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388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1" dirty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88507"/>
            <a:ext cx="292100" cy="2921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32772FD-D424-B383-49DC-161E8C8DFF58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5574E33-7FA3-EB5A-07DA-B0D592DE755E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D0B717-8345-25F8-2957-47BBC585EC0F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31ED58-20F8-A968-3866-C42E815D154C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5F877E4-63EA-ACE6-E342-DC584FC089F2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7E9476C-9B90-B9D1-4C52-6CA3CA8EC912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E388C27-8095-81DC-7EE3-CCEF9DECDE45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BBDAE94A-EB44-AF0F-9F35-A4791C430E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2189598B-13E1-FDF8-9B2D-1A850E76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5DDB4F9D-2C19-583B-3A9D-50BA2EC50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1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lang="en-US" sz="3200" b="1" kern="1200" smtClean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2"/>
          </p:nvPr>
        </p:nvSpPr>
        <p:spPr>
          <a:xfrm rot="5400000">
            <a:off x="1875631" y="-672303"/>
            <a:ext cx="5811837" cy="7886700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981" y="51983"/>
            <a:ext cx="292100" cy="292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5AEB09C-7C0D-C0E3-7B98-21C40CB9A184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F0832186-EAAB-4BE8-90C4-6BC4D82856CD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9693BE-FF51-213B-F8C5-08BD83810D46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B185E88-EE79-628D-B92A-D76916506633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237B433-287E-7247-5AB4-57A8A9309D0F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4C13FAF-24C8-411A-86C1-49DA84B86D1C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9874890-26DA-8C8C-6D51-799D76D3804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016BB26A-88E2-E41F-A0CD-D9C042B6237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76FEF495-01CA-8881-23CF-4596A08A27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1BCCF94D-F923-D87D-7129-CC43A7BA4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89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5583"/>
            <a:ext cx="10515600" cy="978408"/>
          </a:xfrm>
        </p:spPr>
        <p:txBody>
          <a:bodyPr/>
          <a:lstStyle>
            <a:lvl1pPr>
              <a:defRPr lang="en-US" sz="3200" b="1" kern="1200" smtClean="0">
                <a:solidFill>
                  <a:srgbClr val="1F5CA9"/>
                </a:solidFill>
                <a:latin typeface="K2D" panose="00000500000000000000" pitchFamily="2" charset="-34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F628E4E-7D92-2696-C967-238AE8D192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56757"/>
            <a:ext cx="292100" cy="292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9919531-5790-1B13-2BBC-E44A0729F8B7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C6611E1-0E92-CFBF-33DE-3FE881954955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EDC3AD-682C-96BE-4565-69E8B40A78DA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1E3977B-8545-D9C4-3AAB-28F9DD6F3DF7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E7BC02-C481-879F-5E13-66665A956681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90FDD4A-0B65-E851-C888-C3E4747E68EE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9020A6-9AE4-1C5E-2382-92C731256B0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77D4506D-DA98-1098-1F12-442ACBBE501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5DF6567C-9B56-05C1-4116-2F8FE0DF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E0C7BC1C-FD72-64C1-CD8B-807BA95B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5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B977A98-B16D-37D0-150B-AA6EC7793A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A2A218B-FD80-D9A9-A563-EDD66C447C97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4D18193-6D41-7E8F-A381-F645A445BD8F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0DE44E-0F54-4683-B3FC-23CC354865C4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19DC06-DF8A-8075-CDF6-1D816B36D85E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89F593B-7FEA-F5D2-C5B2-F34F4F27CD9E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386CB8E-6A41-6224-EDAA-82C150F4F172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65016A6-8328-D979-F3B1-3699FE7C12D3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01883C3A-31E7-5C99-C60E-FB33D489FE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AAF4B286-E3B1-4602-9B2B-E971F31B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D23BE6BC-821E-A5D1-30D2-E3CB2214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690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Blue 1">
    <p:bg>
      <p:bgPr>
        <a:solidFill>
          <a:srgbClr val="1F5C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F29CC0-A8E3-7B26-83F7-23FD30C83B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9C7F682-0100-EB65-9EF7-68F4E1527F64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7B12206D-0D33-F7BF-D5C3-71176B0C507A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958F7DE-9367-1A7B-0471-C642F47C03A3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FF2EDA6-9276-E821-1BDA-7B118853E64D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082EDF61-0E98-DA36-3E26-D168E759754A}"/>
              </a:ext>
            </a:extLst>
          </p:cNvPr>
          <p:cNvSpPr/>
          <p:nvPr userDrawn="1"/>
        </p:nvSpPr>
        <p:spPr>
          <a:xfrm>
            <a:off x="11537004" y="6559299"/>
            <a:ext cx="340536" cy="1703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38" name="Slide Number Placeholder 5">
            <a:extLst>
              <a:ext uri="{FF2B5EF4-FFF2-40B4-BE49-F238E27FC236}">
                <a16:creationId xmlns:a16="http://schemas.microsoft.com/office/drawing/2014/main" id="{DF5C25A6-8095-6AF2-C9C3-8CD0FED2FB3C}"/>
              </a:ext>
            </a:extLst>
          </p:cNvPr>
          <p:cNvSpPr txBox="1">
            <a:spLocks/>
          </p:cNvSpPr>
          <p:nvPr userDrawn="1"/>
        </p:nvSpPr>
        <p:spPr>
          <a:xfrm>
            <a:off x="11471662" y="6458314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8DB983B-0A91-69E0-195A-772E71561D24}"/>
              </a:ext>
            </a:extLst>
          </p:cNvPr>
          <p:cNvSpPr txBox="1"/>
          <p:nvPr userDrawn="1"/>
        </p:nvSpPr>
        <p:spPr>
          <a:xfrm>
            <a:off x="10124841" y="6467839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8DADC743-2431-45F2-79E2-121CA7F280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33270" y="6478829"/>
            <a:ext cx="8961120" cy="113469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79887EFC-47B1-9E40-0D8C-00E95C29EF53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27A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EE3C0DB-B1FC-4FD9-6D12-4A8C131EE2DD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806F485-7B56-F41A-BB6F-3E9B7BF9AD69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5A13944-4F33-47EC-96FA-50BC12ED342B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57" name="Date Placeholder 3">
            <a:extLst>
              <a:ext uri="{FF2B5EF4-FFF2-40B4-BE49-F238E27FC236}">
                <a16:creationId xmlns:a16="http://schemas.microsoft.com/office/drawing/2014/main" id="{B137584B-E513-D305-AC1C-9A6C3A36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58" name="Footer Placeholder 4">
            <a:extLst>
              <a:ext uri="{FF2B5EF4-FFF2-40B4-BE49-F238E27FC236}">
                <a16:creationId xmlns:a16="http://schemas.microsoft.com/office/drawing/2014/main" id="{5F1F2948-EE2B-7B83-70EC-1CA44DC0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08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Blue 2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A39DEC0-0415-D667-18C3-EEA5AEBABE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74BF315-D1FC-6421-060B-3FFD387F1B1D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2D3478F-4D6B-F3FC-93EE-781955B168ED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30E6027-7A58-80A0-C4DE-BD292242A19B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C39217D-11B2-EC58-7DB9-670BADCEC0E6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7AF6527-BFE4-537E-1308-488B162949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66896" y="6488271"/>
            <a:ext cx="8961120" cy="11336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E5CACFF-45E7-55D3-E5A5-653F2B8017AE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4E5C97-2B57-9E5D-764D-87DE472CB901}"/>
              </a:ext>
            </a:extLst>
          </p:cNvPr>
          <p:cNvSpPr/>
          <p:nvPr userDrawn="1"/>
        </p:nvSpPr>
        <p:spPr>
          <a:xfrm>
            <a:off x="11577955" y="6548263"/>
            <a:ext cx="340536" cy="17037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E5E75459-D4C7-9354-A931-B335C406F5A6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D0EE6BD-EFE1-AFBA-1E5F-9B64FFE8B6BE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B1249A6-9C2C-8AA9-7B4D-3B74EC7BB0E7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B3CAD9-FCD5-AB71-2E3E-03FCB768FF85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4E90919-B9E0-2168-DD97-F4BCD8260673}"/>
              </a:ext>
            </a:extLst>
          </p:cNvPr>
          <p:cNvSpPr txBox="1"/>
          <p:nvPr userDrawn="1"/>
        </p:nvSpPr>
        <p:spPr>
          <a:xfrm>
            <a:off x="10099117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E2A85561-D248-4BA0-93D1-F7F0B4A9F0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2E66308-078F-2D9B-D872-3883B077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72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Slide.vn 1">
            <a:extLst>
              <a:ext uri="{FF2B5EF4-FFF2-40B4-BE49-F238E27FC236}">
                <a16:creationId xmlns:a16="http://schemas.microsoft.com/office/drawing/2014/main" id="{2946107B-86B5-4108-B9D9-FBE88B6AF6A9}"/>
              </a:ext>
            </a:extLst>
          </p:cNvPr>
          <p:cNvGrpSpPr/>
          <p:nvPr userDrawn="1"/>
        </p:nvGrpSpPr>
        <p:grpSpPr>
          <a:xfrm>
            <a:off x="2262706" y="1080007"/>
            <a:ext cx="7666588" cy="4425443"/>
            <a:chOff x="2738438" y="30163"/>
            <a:chExt cx="11828463" cy="6827838"/>
          </a:xfrm>
        </p:grpSpPr>
        <p:sp>
          <p:nvSpPr>
            <p:cNvPr id="17" name="9Slide.vn 2">
              <a:extLst>
                <a:ext uri="{FF2B5EF4-FFF2-40B4-BE49-F238E27FC236}">
                  <a16:creationId xmlns:a16="http://schemas.microsoft.com/office/drawing/2014/main" id="{4C6E1B3E-70F8-4E17-8666-2C90A7910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113" y="30163"/>
              <a:ext cx="9663113" cy="6823075"/>
            </a:xfrm>
            <a:custGeom>
              <a:avLst/>
              <a:gdLst>
                <a:gd name="T0" fmla="*/ 201 w 6087"/>
                <a:gd name="T1" fmla="*/ 4298 h 4298"/>
                <a:gd name="T2" fmla="*/ 181 w 6087"/>
                <a:gd name="T3" fmla="*/ 4298 h 4298"/>
                <a:gd name="T4" fmla="*/ 141 w 6087"/>
                <a:gd name="T5" fmla="*/ 4289 h 4298"/>
                <a:gd name="T6" fmla="*/ 106 w 6087"/>
                <a:gd name="T7" fmla="*/ 4274 h 4298"/>
                <a:gd name="T8" fmla="*/ 74 w 6087"/>
                <a:gd name="T9" fmla="*/ 4252 h 4298"/>
                <a:gd name="T10" fmla="*/ 47 w 6087"/>
                <a:gd name="T11" fmla="*/ 4225 h 4298"/>
                <a:gd name="T12" fmla="*/ 25 w 6087"/>
                <a:gd name="T13" fmla="*/ 4193 h 4298"/>
                <a:gd name="T14" fmla="*/ 10 w 6087"/>
                <a:gd name="T15" fmla="*/ 4158 h 4298"/>
                <a:gd name="T16" fmla="*/ 1 w 6087"/>
                <a:gd name="T17" fmla="*/ 4118 h 4298"/>
                <a:gd name="T18" fmla="*/ 0 w 6087"/>
                <a:gd name="T19" fmla="*/ 201 h 4298"/>
                <a:gd name="T20" fmla="*/ 1 w 6087"/>
                <a:gd name="T21" fmla="*/ 181 h 4298"/>
                <a:gd name="T22" fmla="*/ 10 w 6087"/>
                <a:gd name="T23" fmla="*/ 141 h 4298"/>
                <a:gd name="T24" fmla="*/ 25 w 6087"/>
                <a:gd name="T25" fmla="*/ 105 h 4298"/>
                <a:gd name="T26" fmla="*/ 47 w 6087"/>
                <a:gd name="T27" fmla="*/ 74 h 4298"/>
                <a:gd name="T28" fmla="*/ 74 w 6087"/>
                <a:gd name="T29" fmla="*/ 47 h 4298"/>
                <a:gd name="T30" fmla="*/ 106 w 6087"/>
                <a:gd name="T31" fmla="*/ 25 h 4298"/>
                <a:gd name="T32" fmla="*/ 141 w 6087"/>
                <a:gd name="T33" fmla="*/ 10 h 4298"/>
                <a:gd name="T34" fmla="*/ 181 w 6087"/>
                <a:gd name="T35" fmla="*/ 1 h 4298"/>
                <a:gd name="T36" fmla="*/ 5887 w 6087"/>
                <a:gd name="T37" fmla="*/ 0 h 4298"/>
                <a:gd name="T38" fmla="*/ 5907 w 6087"/>
                <a:gd name="T39" fmla="*/ 1 h 4298"/>
                <a:gd name="T40" fmla="*/ 5946 w 6087"/>
                <a:gd name="T41" fmla="*/ 10 h 4298"/>
                <a:gd name="T42" fmla="*/ 5983 w 6087"/>
                <a:gd name="T43" fmla="*/ 25 h 4298"/>
                <a:gd name="T44" fmla="*/ 6015 w 6087"/>
                <a:gd name="T45" fmla="*/ 47 h 4298"/>
                <a:gd name="T46" fmla="*/ 6042 w 6087"/>
                <a:gd name="T47" fmla="*/ 74 h 4298"/>
                <a:gd name="T48" fmla="*/ 6064 w 6087"/>
                <a:gd name="T49" fmla="*/ 105 h 4298"/>
                <a:gd name="T50" fmla="*/ 6079 w 6087"/>
                <a:gd name="T51" fmla="*/ 141 h 4298"/>
                <a:gd name="T52" fmla="*/ 6087 w 6087"/>
                <a:gd name="T53" fmla="*/ 181 h 4298"/>
                <a:gd name="T54" fmla="*/ 6087 w 6087"/>
                <a:gd name="T55" fmla="*/ 4097 h 4298"/>
                <a:gd name="T56" fmla="*/ 6087 w 6087"/>
                <a:gd name="T57" fmla="*/ 4118 h 4298"/>
                <a:gd name="T58" fmla="*/ 6079 w 6087"/>
                <a:gd name="T59" fmla="*/ 4158 h 4298"/>
                <a:gd name="T60" fmla="*/ 6064 w 6087"/>
                <a:gd name="T61" fmla="*/ 4193 h 4298"/>
                <a:gd name="T62" fmla="*/ 6042 w 6087"/>
                <a:gd name="T63" fmla="*/ 4225 h 4298"/>
                <a:gd name="T64" fmla="*/ 6015 w 6087"/>
                <a:gd name="T65" fmla="*/ 4252 h 4298"/>
                <a:gd name="T66" fmla="*/ 5983 w 6087"/>
                <a:gd name="T67" fmla="*/ 4274 h 4298"/>
                <a:gd name="T68" fmla="*/ 5946 w 6087"/>
                <a:gd name="T69" fmla="*/ 4289 h 4298"/>
                <a:gd name="T70" fmla="*/ 5907 w 6087"/>
                <a:gd name="T71" fmla="*/ 4298 h 4298"/>
                <a:gd name="T72" fmla="*/ 5887 w 6087"/>
                <a:gd name="T73" fmla="*/ 4298 h 4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87" h="4298">
                  <a:moveTo>
                    <a:pt x="5887" y="4298"/>
                  </a:moveTo>
                  <a:lnTo>
                    <a:pt x="201" y="4298"/>
                  </a:lnTo>
                  <a:lnTo>
                    <a:pt x="201" y="4298"/>
                  </a:lnTo>
                  <a:lnTo>
                    <a:pt x="181" y="4298"/>
                  </a:lnTo>
                  <a:lnTo>
                    <a:pt x="161" y="4294"/>
                  </a:lnTo>
                  <a:lnTo>
                    <a:pt x="141" y="4289"/>
                  </a:lnTo>
                  <a:lnTo>
                    <a:pt x="122" y="4282"/>
                  </a:lnTo>
                  <a:lnTo>
                    <a:pt x="106" y="4274"/>
                  </a:lnTo>
                  <a:lnTo>
                    <a:pt x="89" y="4264"/>
                  </a:lnTo>
                  <a:lnTo>
                    <a:pt x="74" y="4252"/>
                  </a:lnTo>
                  <a:lnTo>
                    <a:pt x="58" y="4239"/>
                  </a:lnTo>
                  <a:lnTo>
                    <a:pt x="47" y="4225"/>
                  </a:lnTo>
                  <a:lnTo>
                    <a:pt x="35" y="4210"/>
                  </a:lnTo>
                  <a:lnTo>
                    <a:pt x="25" y="4193"/>
                  </a:lnTo>
                  <a:lnTo>
                    <a:pt x="16" y="4177"/>
                  </a:lnTo>
                  <a:lnTo>
                    <a:pt x="10" y="4158"/>
                  </a:lnTo>
                  <a:lnTo>
                    <a:pt x="5" y="4138"/>
                  </a:lnTo>
                  <a:lnTo>
                    <a:pt x="1" y="4118"/>
                  </a:lnTo>
                  <a:lnTo>
                    <a:pt x="0" y="4097"/>
                  </a:lnTo>
                  <a:lnTo>
                    <a:pt x="0" y="201"/>
                  </a:lnTo>
                  <a:lnTo>
                    <a:pt x="0" y="201"/>
                  </a:lnTo>
                  <a:lnTo>
                    <a:pt x="1" y="181"/>
                  </a:lnTo>
                  <a:lnTo>
                    <a:pt x="5" y="161"/>
                  </a:lnTo>
                  <a:lnTo>
                    <a:pt x="10" y="141"/>
                  </a:lnTo>
                  <a:lnTo>
                    <a:pt x="16" y="122"/>
                  </a:lnTo>
                  <a:lnTo>
                    <a:pt x="25" y="105"/>
                  </a:lnTo>
                  <a:lnTo>
                    <a:pt x="35" y="89"/>
                  </a:lnTo>
                  <a:lnTo>
                    <a:pt x="47" y="74"/>
                  </a:lnTo>
                  <a:lnTo>
                    <a:pt x="58" y="58"/>
                  </a:lnTo>
                  <a:lnTo>
                    <a:pt x="74" y="47"/>
                  </a:lnTo>
                  <a:lnTo>
                    <a:pt x="89" y="35"/>
                  </a:lnTo>
                  <a:lnTo>
                    <a:pt x="106" y="25"/>
                  </a:lnTo>
                  <a:lnTo>
                    <a:pt x="122" y="16"/>
                  </a:lnTo>
                  <a:lnTo>
                    <a:pt x="141" y="10"/>
                  </a:lnTo>
                  <a:lnTo>
                    <a:pt x="161" y="5"/>
                  </a:lnTo>
                  <a:lnTo>
                    <a:pt x="181" y="1"/>
                  </a:lnTo>
                  <a:lnTo>
                    <a:pt x="201" y="0"/>
                  </a:lnTo>
                  <a:lnTo>
                    <a:pt x="5887" y="0"/>
                  </a:lnTo>
                  <a:lnTo>
                    <a:pt x="5887" y="0"/>
                  </a:lnTo>
                  <a:lnTo>
                    <a:pt x="5907" y="1"/>
                  </a:lnTo>
                  <a:lnTo>
                    <a:pt x="5927" y="5"/>
                  </a:lnTo>
                  <a:lnTo>
                    <a:pt x="5946" y="10"/>
                  </a:lnTo>
                  <a:lnTo>
                    <a:pt x="5964" y="16"/>
                  </a:lnTo>
                  <a:lnTo>
                    <a:pt x="5983" y="25"/>
                  </a:lnTo>
                  <a:lnTo>
                    <a:pt x="6000" y="35"/>
                  </a:lnTo>
                  <a:lnTo>
                    <a:pt x="6015" y="47"/>
                  </a:lnTo>
                  <a:lnTo>
                    <a:pt x="6028" y="58"/>
                  </a:lnTo>
                  <a:lnTo>
                    <a:pt x="6042" y="74"/>
                  </a:lnTo>
                  <a:lnTo>
                    <a:pt x="6054" y="89"/>
                  </a:lnTo>
                  <a:lnTo>
                    <a:pt x="6064" y="105"/>
                  </a:lnTo>
                  <a:lnTo>
                    <a:pt x="6072" y="122"/>
                  </a:lnTo>
                  <a:lnTo>
                    <a:pt x="6079" y="141"/>
                  </a:lnTo>
                  <a:lnTo>
                    <a:pt x="6084" y="161"/>
                  </a:lnTo>
                  <a:lnTo>
                    <a:pt x="6087" y="181"/>
                  </a:lnTo>
                  <a:lnTo>
                    <a:pt x="6087" y="201"/>
                  </a:lnTo>
                  <a:lnTo>
                    <a:pt x="6087" y="4097"/>
                  </a:lnTo>
                  <a:lnTo>
                    <a:pt x="6087" y="4097"/>
                  </a:lnTo>
                  <a:lnTo>
                    <a:pt x="6087" y="4118"/>
                  </a:lnTo>
                  <a:lnTo>
                    <a:pt x="6084" y="4138"/>
                  </a:lnTo>
                  <a:lnTo>
                    <a:pt x="6079" y="4158"/>
                  </a:lnTo>
                  <a:lnTo>
                    <a:pt x="6072" y="4177"/>
                  </a:lnTo>
                  <a:lnTo>
                    <a:pt x="6064" y="4193"/>
                  </a:lnTo>
                  <a:lnTo>
                    <a:pt x="6054" y="4210"/>
                  </a:lnTo>
                  <a:lnTo>
                    <a:pt x="6042" y="4225"/>
                  </a:lnTo>
                  <a:lnTo>
                    <a:pt x="6028" y="4239"/>
                  </a:lnTo>
                  <a:lnTo>
                    <a:pt x="6015" y="4252"/>
                  </a:lnTo>
                  <a:lnTo>
                    <a:pt x="6000" y="4264"/>
                  </a:lnTo>
                  <a:lnTo>
                    <a:pt x="5983" y="4274"/>
                  </a:lnTo>
                  <a:lnTo>
                    <a:pt x="5964" y="4282"/>
                  </a:lnTo>
                  <a:lnTo>
                    <a:pt x="5946" y="4289"/>
                  </a:lnTo>
                  <a:lnTo>
                    <a:pt x="5927" y="4294"/>
                  </a:lnTo>
                  <a:lnTo>
                    <a:pt x="5907" y="4298"/>
                  </a:lnTo>
                  <a:lnTo>
                    <a:pt x="5887" y="4298"/>
                  </a:lnTo>
                  <a:lnTo>
                    <a:pt x="5887" y="429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0B2B4"/>
                </a:gs>
                <a:gs pos="100000">
                  <a:srgbClr val="DFE0E1"/>
                </a:gs>
              </a:gsLst>
              <a:lin ang="0" scaled="1"/>
              <a:tileRect/>
            </a:gradFill>
            <a:ln>
              <a:noFill/>
            </a:ln>
            <a:effectLst>
              <a:innerShdw blurRad="63500">
                <a:prstClr val="black">
                  <a:alpha val="4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8" name="9Slide.vn 3">
              <a:extLst>
                <a:ext uri="{FF2B5EF4-FFF2-40B4-BE49-F238E27FC236}">
                  <a16:creationId xmlns:a16="http://schemas.microsoft.com/office/drawing/2014/main" id="{1C3B9052-DF89-48DA-900D-596E0ADF2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563" y="74613"/>
              <a:ext cx="9574213" cy="6735763"/>
            </a:xfrm>
            <a:custGeom>
              <a:avLst/>
              <a:gdLst>
                <a:gd name="T0" fmla="*/ 173 w 6031"/>
                <a:gd name="T1" fmla="*/ 0 h 4243"/>
                <a:gd name="T2" fmla="*/ 155 w 6031"/>
                <a:gd name="T3" fmla="*/ 2 h 4243"/>
                <a:gd name="T4" fmla="*/ 121 w 6031"/>
                <a:gd name="T5" fmla="*/ 9 h 4243"/>
                <a:gd name="T6" fmla="*/ 91 w 6031"/>
                <a:gd name="T7" fmla="*/ 22 h 4243"/>
                <a:gd name="T8" fmla="*/ 64 w 6031"/>
                <a:gd name="T9" fmla="*/ 40 h 4243"/>
                <a:gd name="T10" fmla="*/ 41 w 6031"/>
                <a:gd name="T11" fmla="*/ 64 h 4243"/>
                <a:gd name="T12" fmla="*/ 22 w 6031"/>
                <a:gd name="T13" fmla="*/ 91 h 4243"/>
                <a:gd name="T14" fmla="*/ 9 w 6031"/>
                <a:gd name="T15" fmla="*/ 121 h 4243"/>
                <a:gd name="T16" fmla="*/ 2 w 6031"/>
                <a:gd name="T17" fmla="*/ 157 h 4243"/>
                <a:gd name="T18" fmla="*/ 0 w 6031"/>
                <a:gd name="T19" fmla="*/ 4069 h 4243"/>
                <a:gd name="T20" fmla="*/ 2 w 6031"/>
                <a:gd name="T21" fmla="*/ 4086 h 4243"/>
                <a:gd name="T22" fmla="*/ 9 w 6031"/>
                <a:gd name="T23" fmla="*/ 4120 h 4243"/>
                <a:gd name="T24" fmla="*/ 22 w 6031"/>
                <a:gd name="T25" fmla="*/ 4152 h 4243"/>
                <a:gd name="T26" fmla="*/ 41 w 6031"/>
                <a:gd name="T27" fmla="*/ 4179 h 4243"/>
                <a:gd name="T28" fmla="*/ 64 w 6031"/>
                <a:gd name="T29" fmla="*/ 4202 h 4243"/>
                <a:gd name="T30" fmla="*/ 91 w 6031"/>
                <a:gd name="T31" fmla="*/ 4221 h 4243"/>
                <a:gd name="T32" fmla="*/ 121 w 6031"/>
                <a:gd name="T33" fmla="*/ 4234 h 4243"/>
                <a:gd name="T34" fmla="*/ 155 w 6031"/>
                <a:gd name="T35" fmla="*/ 4241 h 4243"/>
                <a:gd name="T36" fmla="*/ 5859 w 6031"/>
                <a:gd name="T37" fmla="*/ 4243 h 4243"/>
                <a:gd name="T38" fmla="*/ 5876 w 6031"/>
                <a:gd name="T39" fmla="*/ 4241 h 4243"/>
                <a:gd name="T40" fmla="*/ 5910 w 6031"/>
                <a:gd name="T41" fmla="*/ 4234 h 4243"/>
                <a:gd name="T42" fmla="*/ 5941 w 6031"/>
                <a:gd name="T43" fmla="*/ 4221 h 4243"/>
                <a:gd name="T44" fmla="*/ 5968 w 6031"/>
                <a:gd name="T45" fmla="*/ 4202 h 4243"/>
                <a:gd name="T46" fmla="*/ 5992 w 6031"/>
                <a:gd name="T47" fmla="*/ 4179 h 4243"/>
                <a:gd name="T48" fmla="*/ 6010 w 6031"/>
                <a:gd name="T49" fmla="*/ 4152 h 4243"/>
                <a:gd name="T50" fmla="*/ 6024 w 6031"/>
                <a:gd name="T51" fmla="*/ 4120 h 4243"/>
                <a:gd name="T52" fmla="*/ 6031 w 6031"/>
                <a:gd name="T53" fmla="*/ 4086 h 4243"/>
                <a:gd name="T54" fmla="*/ 6031 w 6031"/>
                <a:gd name="T55" fmla="*/ 173 h 4243"/>
                <a:gd name="T56" fmla="*/ 6031 w 6031"/>
                <a:gd name="T57" fmla="*/ 157 h 4243"/>
                <a:gd name="T58" fmla="*/ 6024 w 6031"/>
                <a:gd name="T59" fmla="*/ 121 h 4243"/>
                <a:gd name="T60" fmla="*/ 6010 w 6031"/>
                <a:gd name="T61" fmla="*/ 91 h 4243"/>
                <a:gd name="T62" fmla="*/ 5992 w 6031"/>
                <a:gd name="T63" fmla="*/ 64 h 4243"/>
                <a:gd name="T64" fmla="*/ 5968 w 6031"/>
                <a:gd name="T65" fmla="*/ 40 h 4243"/>
                <a:gd name="T66" fmla="*/ 5941 w 6031"/>
                <a:gd name="T67" fmla="*/ 22 h 4243"/>
                <a:gd name="T68" fmla="*/ 5910 w 6031"/>
                <a:gd name="T69" fmla="*/ 9 h 4243"/>
                <a:gd name="T70" fmla="*/ 5876 w 6031"/>
                <a:gd name="T71" fmla="*/ 2 h 4243"/>
                <a:gd name="T72" fmla="*/ 5859 w 6031"/>
                <a:gd name="T73" fmla="*/ 0 h 4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31" h="4243">
                  <a:moveTo>
                    <a:pt x="5859" y="0"/>
                  </a:moveTo>
                  <a:lnTo>
                    <a:pt x="173" y="0"/>
                  </a:lnTo>
                  <a:lnTo>
                    <a:pt x="173" y="0"/>
                  </a:lnTo>
                  <a:lnTo>
                    <a:pt x="155" y="2"/>
                  </a:lnTo>
                  <a:lnTo>
                    <a:pt x="138" y="3"/>
                  </a:lnTo>
                  <a:lnTo>
                    <a:pt x="121" y="9"/>
                  </a:lnTo>
                  <a:lnTo>
                    <a:pt x="106" y="14"/>
                  </a:lnTo>
                  <a:lnTo>
                    <a:pt x="91" y="22"/>
                  </a:lnTo>
                  <a:lnTo>
                    <a:pt x="78" y="30"/>
                  </a:lnTo>
                  <a:lnTo>
                    <a:pt x="64" y="40"/>
                  </a:lnTo>
                  <a:lnTo>
                    <a:pt x="51" y="51"/>
                  </a:lnTo>
                  <a:lnTo>
                    <a:pt x="41" y="64"/>
                  </a:lnTo>
                  <a:lnTo>
                    <a:pt x="30" y="77"/>
                  </a:lnTo>
                  <a:lnTo>
                    <a:pt x="22" y="91"/>
                  </a:lnTo>
                  <a:lnTo>
                    <a:pt x="14" y="106"/>
                  </a:lnTo>
                  <a:lnTo>
                    <a:pt x="9" y="121"/>
                  </a:lnTo>
                  <a:lnTo>
                    <a:pt x="3" y="138"/>
                  </a:lnTo>
                  <a:lnTo>
                    <a:pt x="2" y="157"/>
                  </a:lnTo>
                  <a:lnTo>
                    <a:pt x="0" y="173"/>
                  </a:lnTo>
                  <a:lnTo>
                    <a:pt x="0" y="4069"/>
                  </a:lnTo>
                  <a:lnTo>
                    <a:pt x="0" y="4069"/>
                  </a:lnTo>
                  <a:lnTo>
                    <a:pt x="2" y="4086"/>
                  </a:lnTo>
                  <a:lnTo>
                    <a:pt x="3" y="4105"/>
                  </a:lnTo>
                  <a:lnTo>
                    <a:pt x="9" y="4120"/>
                  </a:lnTo>
                  <a:lnTo>
                    <a:pt x="14" y="4137"/>
                  </a:lnTo>
                  <a:lnTo>
                    <a:pt x="22" y="4152"/>
                  </a:lnTo>
                  <a:lnTo>
                    <a:pt x="30" y="4165"/>
                  </a:lnTo>
                  <a:lnTo>
                    <a:pt x="41" y="4179"/>
                  </a:lnTo>
                  <a:lnTo>
                    <a:pt x="51" y="4192"/>
                  </a:lnTo>
                  <a:lnTo>
                    <a:pt x="64" y="4202"/>
                  </a:lnTo>
                  <a:lnTo>
                    <a:pt x="78" y="4212"/>
                  </a:lnTo>
                  <a:lnTo>
                    <a:pt x="91" y="4221"/>
                  </a:lnTo>
                  <a:lnTo>
                    <a:pt x="106" y="4229"/>
                  </a:lnTo>
                  <a:lnTo>
                    <a:pt x="121" y="4234"/>
                  </a:lnTo>
                  <a:lnTo>
                    <a:pt x="138" y="4239"/>
                  </a:lnTo>
                  <a:lnTo>
                    <a:pt x="155" y="4241"/>
                  </a:lnTo>
                  <a:lnTo>
                    <a:pt x="173" y="4243"/>
                  </a:lnTo>
                  <a:lnTo>
                    <a:pt x="5859" y="4243"/>
                  </a:lnTo>
                  <a:lnTo>
                    <a:pt x="5859" y="4243"/>
                  </a:lnTo>
                  <a:lnTo>
                    <a:pt x="5876" y="4241"/>
                  </a:lnTo>
                  <a:lnTo>
                    <a:pt x="5893" y="4239"/>
                  </a:lnTo>
                  <a:lnTo>
                    <a:pt x="5910" y="4234"/>
                  </a:lnTo>
                  <a:lnTo>
                    <a:pt x="5926" y="4229"/>
                  </a:lnTo>
                  <a:lnTo>
                    <a:pt x="5941" y="4221"/>
                  </a:lnTo>
                  <a:lnTo>
                    <a:pt x="5955" y="4212"/>
                  </a:lnTo>
                  <a:lnTo>
                    <a:pt x="5968" y="4202"/>
                  </a:lnTo>
                  <a:lnTo>
                    <a:pt x="5980" y="4192"/>
                  </a:lnTo>
                  <a:lnTo>
                    <a:pt x="5992" y="4179"/>
                  </a:lnTo>
                  <a:lnTo>
                    <a:pt x="6002" y="4165"/>
                  </a:lnTo>
                  <a:lnTo>
                    <a:pt x="6010" y="4152"/>
                  </a:lnTo>
                  <a:lnTo>
                    <a:pt x="6017" y="4137"/>
                  </a:lnTo>
                  <a:lnTo>
                    <a:pt x="6024" y="4120"/>
                  </a:lnTo>
                  <a:lnTo>
                    <a:pt x="6027" y="4105"/>
                  </a:lnTo>
                  <a:lnTo>
                    <a:pt x="6031" y="4086"/>
                  </a:lnTo>
                  <a:lnTo>
                    <a:pt x="6031" y="4069"/>
                  </a:lnTo>
                  <a:lnTo>
                    <a:pt x="6031" y="173"/>
                  </a:lnTo>
                  <a:lnTo>
                    <a:pt x="6031" y="173"/>
                  </a:lnTo>
                  <a:lnTo>
                    <a:pt x="6031" y="157"/>
                  </a:lnTo>
                  <a:lnTo>
                    <a:pt x="6027" y="138"/>
                  </a:lnTo>
                  <a:lnTo>
                    <a:pt x="6024" y="121"/>
                  </a:lnTo>
                  <a:lnTo>
                    <a:pt x="6017" y="106"/>
                  </a:lnTo>
                  <a:lnTo>
                    <a:pt x="6010" y="91"/>
                  </a:lnTo>
                  <a:lnTo>
                    <a:pt x="6002" y="77"/>
                  </a:lnTo>
                  <a:lnTo>
                    <a:pt x="5992" y="64"/>
                  </a:lnTo>
                  <a:lnTo>
                    <a:pt x="5980" y="51"/>
                  </a:lnTo>
                  <a:lnTo>
                    <a:pt x="5968" y="40"/>
                  </a:lnTo>
                  <a:lnTo>
                    <a:pt x="5955" y="30"/>
                  </a:lnTo>
                  <a:lnTo>
                    <a:pt x="5941" y="22"/>
                  </a:lnTo>
                  <a:lnTo>
                    <a:pt x="5926" y="14"/>
                  </a:lnTo>
                  <a:lnTo>
                    <a:pt x="5910" y="9"/>
                  </a:lnTo>
                  <a:lnTo>
                    <a:pt x="5893" y="3"/>
                  </a:lnTo>
                  <a:lnTo>
                    <a:pt x="5876" y="2"/>
                  </a:lnTo>
                  <a:lnTo>
                    <a:pt x="5859" y="0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>
              <a:outerShdw blurRad="25400" algn="ctr" rotWithShape="0">
                <a:prstClr val="black">
                  <a:alpha val="61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9" name="9Slide.vn 4">
              <a:extLst>
                <a:ext uri="{FF2B5EF4-FFF2-40B4-BE49-F238E27FC236}">
                  <a16:creationId xmlns:a16="http://schemas.microsoft.com/office/drawing/2014/main" id="{838BE831-98C4-4DA1-B95C-84B293ECE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550" y="6342063"/>
              <a:ext cx="9520238" cy="441325"/>
            </a:xfrm>
            <a:custGeom>
              <a:avLst/>
              <a:gdLst>
                <a:gd name="T0" fmla="*/ 156 w 5997"/>
                <a:gd name="T1" fmla="*/ 278 h 278"/>
                <a:gd name="T2" fmla="*/ 5842 w 5997"/>
                <a:gd name="T3" fmla="*/ 278 h 278"/>
                <a:gd name="T4" fmla="*/ 5842 w 5997"/>
                <a:gd name="T5" fmla="*/ 278 h 278"/>
                <a:gd name="T6" fmla="*/ 5857 w 5997"/>
                <a:gd name="T7" fmla="*/ 276 h 278"/>
                <a:gd name="T8" fmla="*/ 5872 w 5997"/>
                <a:gd name="T9" fmla="*/ 275 h 278"/>
                <a:gd name="T10" fmla="*/ 5887 w 5997"/>
                <a:gd name="T11" fmla="*/ 269 h 278"/>
                <a:gd name="T12" fmla="*/ 5903 w 5997"/>
                <a:gd name="T13" fmla="*/ 264 h 278"/>
                <a:gd name="T14" fmla="*/ 5916 w 5997"/>
                <a:gd name="T15" fmla="*/ 258 h 278"/>
                <a:gd name="T16" fmla="*/ 5928 w 5997"/>
                <a:gd name="T17" fmla="*/ 251 h 278"/>
                <a:gd name="T18" fmla="*/ 5941 w 5997"/>
                <a:gd name="T19" fmla="*/ 241 h 278"/>
                <a:gd name="T20" fmla="*/ 5951 w 5997"/>
                <a:gd name="T21" fmla="*/ 231 h 278"/>
                <a:gd name="T22" fmla="*/ 5962 w 5997"/>
                <a:gd name="T23" fmla="*/ 221 h 278"/>
                <a:gd name="T24" fmla="*/ 5970 w 5997"/>
                <a:gd name="T25" fmla="*/ 209 h 278"/>
                <a:gd name="T26" fmla="*/ 5978 w 5997"/>
                <a:gd name="T27" fmla="*/ 195 h 278"/>
                <a:gd name="T28" fmla="*/ 5985 w 5997"/>
                <a:gd name="T29" fmla="*/ 182 h 278"/>
                <a:gd name="T30" fmla="*/ 5990 w 5997"/>
                <a:gd name="T31" fmla="*/ 167 h 278"/>
                <a:gd name="T32" fmla="*/ 5993 w 5997"/>
                <a:gd name="T33" fmla="*/ 153 h 278"/>
                <a:gd name="T34" fmla="*/ 5997 w 5997"/>
                <a:gd name="T35" fmla="*/ 137 h 278"/>
                <a:gd name="T36" fmla="*/ 5997 w 5997"/>
                <a:gd name="T37" fmla="*/ 121 h 278"/>
                <a:gd name="T38" fmla="*/ 5997 w 5997"/>
                <a:gd name="T39" fmla="*/ 0 h 278"/>
                <a:gd name="T40" fmla="*/ 0 w 5997"/>
                <a:gd name="T41" fmla="*/ 0 h 278"/>
                <a:gd name="T42" fmla="*/ 0 w 5997"/>
                <a:gd name="T43" fmla="*/ 121 h 278"/>
                <a:gd name="T44" fmla="*/ 0 w 5997"/>
                <a:gd name="T45" fmla="*/ 121 h 278"/>
                <a:gd name="T46" fmla="*/ 2 w 5997"/>
                <a:gd name="T47" fmla="*/ 137 h 278"/>
                <a:gd name="T48" fmla="*/ 3 w 5997"/>
                <a:gd name="T49" fmla="*/ 153 h 278"/>
                <a:gd name="T50" fmla="*/ 8 w 5997"/>
                <a:gd name="T51" fmla="*/ 167 h 278"/>
                <a:gd name="T52" fmla="*/ 13 w 5997"/>
                <a:gd name="T53" fmla="*/ 182 h 278"/>
                <a:gd name="T54" fmla="*/ 20 w 5997"/>
                <a:gd name="T55" fmla="*/ 195 h 278"/>
                <a:gd name="T56" fmla="*/ 27 w 5997"/>
                <a:gd name="T57" fmla="*/ 209 h 278"/>
                <a:gd name="T58" fmla="*/ 37 w 5997"/>
                <a:gd name="T59" fmla="*/ 221 h 278"/>
                <a:gd name="T60" fmla="*/ 47 w 5997"/>
                <a:gd name="T61" fmla="*/ 231 h 278"/>
                <a:gd name="T62" fmla="*/ 57 w 5997"/>
                <a:gd name="T63" fmla="*/ 241 h 278"/>
                <a:gd name="T64" fmla="*/ 69 w 5997"/>
                <a:gd name="T65" fmla="*/ 251 h 278"/>
                <a:gd name="T66" fmla="*/ 82 w 5997"/>
                <a:gd name="T67" fmla="*/ 258 h 278"/>
                <a:gd name="T68" fmla="*/ 96 w 5997"/>
                <a:gd name="T69" fmla="*/ 264 h 278"/>
                <a:gd name="T70" fmla="*/ 109 w 5997"/>
                <a:gd name="T71" fmla="*/ 269 h 278"/>
                <a:gd name="T72" fmla="*/ 124 w 5997"/>
                <a:gd name="T73" fmla="*/ 275 h 278"/>
                <a:gd name="T74" fmla="*/ 141 w 5997"/>
                <a:gd name="T75" fmla="*/ 276 h 278"/>
                <a:gd name="T76" fmla="*/ 156 w 5997"/>
                <a:gd name="T77" fmla="*/ 278 h 278"/>
                <a:gd name="T78" fmla="*/ 156 w 5997"/>
                <a:gd name="T79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97" h="278">
                  <a:moveTo>
                    <a:pt x="156" y="278"/>
                  </a:moveTo>
                  <a:lnTo>
                    <a:pt x="5842" y="278"/>
                  </a:lnTo>
                  <a:lnTo>
                    <a:pt x="5842" y="278"/>
                  </a:lnTo>
                  <a:lnTo>
                    <a:pt x="5857" y="276"/>
                  </a:lnTo>
                  <a:lnTo>
                    <a:pt x="5872" y="275"/>
                  </a:lnTo>
                  <a:lnTo>
                    <a:pt x="5887" y="269"/>
                  </a:lnTo>
                  <a:lnTo>
                    <a:pt x="5903" y="264"/>
                  </a:lnTo>
                  <a:lnTo>
                    <a:pt x="5916" y="258"/>
                  </a:lnTo>
                  <a:lnTo>
                    <a:pt x="5928" y="251"/>
                  </a:lnTo>
                  <a:lnTo>
                    <a:pt x="5941" y="241"/>
                  </a:lnTo>
                  <a:lnTo>
                    <a:pt x="5951" y="231"/>
                  </a:lnTo>
                  <a:lnTo>
                    <a:pt x="5962" y="221"/>
                  </a:lnTo>
                  <a:lnTo>
                    <a:pt x="5970" y="209"/>
                  </a:lnTo>
                  <a:lnTo>
                    <a:pt x="5978" y="195"/>
                  </a:lnTo>
                  <a:lnTo>
                    <a:pt x="5985" y="182"/>
                  </a:lnTo>
                  <a:lnTo>
                    <a:pt x="5990" y="167"/>
                  </a:lnTo>
                  <a:lnTo>
                    <a:pt x="5993" y="153"/>
                  </a:lnTo>
                  <a:lnTo>
                    <a:pt x="5997" y="137"/>
                  </a:lnTo>
                  <a:lnTo>
                    <a:pt x="5997" y="121"/>
                  </a:lnTo>
                  <a:lnTo>
                    <a:pt x="5997" y="0"/>
                  </a:lnTo>
                  <a:lnTo>
                    <a:pt x="0" y="0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2" y="137"/>
                  </a:lnTo>
                  <a:lnTo>
                    <a:pt x="3" y="153"/>
                  </a:lnTo>
                  <a:lnTo>
                    <a:pt x="8" y="167"/>
                  </a:lnTo>
                  <a:lnTo>
                    <a:pt x="13" y="182"/>
                  </a:lnTo>
                  <a:lnTo>
                    <a:pt x="20" y="195"/>
                  </a:lnTo>
                  <a:lnTo>
                    <a:pt x="27" y="209"/>
                  </a:lnTo>
                  <a:lnTo>
                    <a:pt x="37" y="221"/>
                  </a:lnTo>
                  <a:lnTo>
                    <a:pt x="47" y="231"/>
                  </a:lnTo>
                  <a:lnTo>
                    <a:pt x="57" y="241"/>
                  </a:lnTo>
                  <a:lnTo>
                    <a:pt x="69" y="251"/>
                  </a:lnTo>
                  <a:lnTo>
                    <a:pt x="82" y="258"/>
                  </a:lnTo>
                  <a:lnTo>
                    <a:pt x="96" y="264"/>
                  </a:lnTo>
                  <a:lnTo>
                    <a:pt x="109" y="269"/>
                  </a:lnTo>
                  <a:lnTo>
                    <a:pt x="124" y="275"/>
                  </a:lnTo>
                  <a:lnTo>
                    <a:pt x="141" y="276"/>
                  </a:lnTo>
                  <a:lnTo>
                    <a:pt x="156" y="278"/>
                  </a:lnTo>
                  <a:lnTo>
                    <a:pt x="156" y="278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9Slide.vn 5">
              <a:extLst>
                <a:ext uri="{FF2B5EF4-FFF2-40B4-BE49-F238E27FC236}">
                  <a16:creationId xmlns:a16="http://schemas.microsoft.com/office/drawing/2014/main" id="{9441EC7C-061E-4558-9FF8-E9B0DA0F8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288" y="533400"/>
              <a:ext cx="8897938" cy="5565775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1" name="9Slide.vn 6">
              <a:extLst>
                <a:ext uri="{FF2B5EF4-FFF2-40B4-BE49-F238E27FC236}">
                  <a16:creationId xmlns:a16="http://schemas.microsoft.com/office/drawing/2014/main" id="{F4AB6E09-791B-48E7-B2E0-4762432F7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239713"/>
            </a:xfrm>
            <a:custGeom>
              <a:avLst/>
              <a:gdLst>
                <a:gd name="T0" fmla="*/ 7451 w 7451"/>
                <a:gd name="T1" fmla="*/ 0 h 151"/>
                <a:gd name="T2" fmla="*/ 4441 w 7451"/>
                <a:gd name="T3" fmla="*/ 1 h 151"/>
                <a:gd name="T4" fmla="*/ 4381 w 7451"/>
                <a:gd name="T5" fmla="*/ 35 h 151"/>
                <a:gd name="T6" fmla="*/ 3097 w 7451"/>
                <a:gd name="T7" fmla="*/ 35 h 151"/>
                <a:gd name="T8" fmla="*/ 3020 w 7451"/>
                <a:gd name="T9" fmla="*/ 1 h 151"/>
                <a:gd name="T10" fmla="*/ 0 w 7451"/>
                <a:gd name="T11" fmla="*/ 0 h 151"/>
                <a:gd name="T12" fmla="*/ 0 w 7451"/>
                <a:gd name="T13" fmla="*/ 35 h 151"/>
                <a:gd name="T14" fmla="*/ 0 w 7451"/>
                <a:gd name="T15" fmla="*/ 35 h 151"/>
                <a:gd name="T16" fmla="*/ 61 w 7451"/>
                <a:gd name="T17" fmla="*/ 53 h 151"/>
                <a:gd name="T18" fmla="*/ 98 w 7451"/>
                <a:gd name="T19" fmla="*/ 65 h 151"/>
                <a:gd name="T20" fmla="*/ 140 w 7451"/>
                <a:gd name="T21" fmla="*/ 75 h 151"/>
                <a:gd name="T22" fmla="*/ 140 w 7451"/>
                <a:gd name="T23" fmla="*/ 75 h 151"/>
                <a:gd name="T24" fmla="*/ 168 w 7451"/>
                <a:gd name="T25" fmla="*/ 82 h 151"/>
                <a:gd name="T26" fmla="*/ 216 w 7451"/>
                <a:gd name="T27" fmla="*/ 90 h 151"/>
                <a:gd name="T28" fmla="*/ 286 w 7451"/>
                <a:gd name="T29" fmla="*/ 102 h 151"/>
                <a:gd name="T30" fmla="*/ 384 w 7451"/>
                <a:gd name="T31" fmla="*/ 114 h 151"/>
                <a:gd name="T32" fmla="*/ 384 w 7451"/>
                <a:gd name="T33" fmla="*/ 114 h 151"/>
                <a:gd name="T34" fmla="*/ 438 w 7451"/>
                <a:gd name="T35" fmla="*/ 121 h 151"/>
                <a:gd name="T36" fmla="*/ 510 w 7451"/>
                <a:gd name="T37" fmla="*/ 127 h 151"/>
                <a:gd name="T38" fmla="*/ 601 w 7451"/>
                <a:gd name="T39" fmla="*/ 134 h 151"/>
                <a:gd name="T40" fmla="*/ 707 w 7451"/>
                <a:gd name="T41" fmla="*/ 141 h 151"/>
                <a:gd name="T42" fmla="*/ 707 w 7451"/>
                <a:gd name="T43" fmla="*/ 141 h 151"/>
                <a:gd name="T44" fmla="*/ 838 w 7451"/>
                <a:gd name="T45" fmla="*/ 146 h 151"/>
                <a:gd name="T46" fmla="*/ 924 w 7451"/>
                <a:gd name="T47" fmla="*/ 148 h 151"/>
                <a:gd name="T48" fmla="*/ 924 w 7451"/>
                <a:gd name="T49" fmla="*/ 148 h 151"/>
                <a:gd name="T50" fmla="*/ 1195 w 7451"/>
                <a:gd name="T51" fmla="*/ 149 h 151"/>
                <a:gd name="T52" fmla="*/ 1718 w 7451"/>
                <a:gd name="T53" fmla="*/ 151 h 151"/>
                <a:gd name="T54" fmla="*/ 3188 w 7451"/>
                <a:gd name="T55" fmla="*/ 151 h 151"/>
                <a:gd name="T56" fmla="*/ 5479 w 7451"/>
                <a:gd name="T57" fmla="*/ 149 h 151"/>
                <a:gd name="T58" fmla="*/ 5479 w 7451"/>
                <a:gd name="T59" fmla="*/ 149 h 151"/>
                <a:gd name="T60" fmla="*/ 5921 w 7451"/>
                <a:gd name="T61" fmla="*/ 151 h 151"/>
                <a:gd name="T62" fmla="*/ 6244 w 7451"/>
                <a:gd name="T63" fmla="*/ 151 h 151"/>
                <a:gd name="T64" fmla="*/ 6529 w 7451"/>
                <a:gd name="T65" fmla="*/ 148 h 151"/>
                <a:gd name="T66" fmla="*/ 6529 w 7451"/>
                <a:gd name="T67" fmla="*/ 148 h 151"/>
                <a:gd name="T68" fmla="*/ 6613 w 7451"/>
                <a:gd name="T69" fmla="*/ 146 h 151"/>
                <a:gd name="T70" fmla="*/ 6744 w 7451"/>
                <a:gd name="T71" fmla="*/ 141 h 151"/>
                <a:gd name="T72" fmla="*/ 6744 w 7451"/>
                <a:gd name="T73" fmla="*/ 141 h 151"/>
                <a:gd name="T74" fmla="*/ 6852 w 7451"/>
                <a:gd name="T75" fmla="*/ 134 h 151"/>
                <a:gd name="T76" fmla="*/ 6941 w 7451"/>
                <a:gd name="T77" fmla="*/ 127 h 151"/>
                <a:gd name="T78" fmla="*/ 7015 w 7451"/>
                <a:gd name="T79" fmla="*/ 121 h 151"/>
                <a:gd name="T80" fmla="*/ 7069 w 7451"/>
                <a:gd name="T81" fmla="*/ 114 h 151"/>
                <a:gd name="T82" fmla="*/ 7069 w 7451"/>
                <a:gd name="T83" fmla="*/ 114 h 151"/>
                <a:gd name="T84" fmla="*/ 7166 w 7451"/>
                <a:gd name="T85" fmla="*/ 102 h 151"/>
                <a:gd name="T86" fmla="*/ 7237 w 7451"/>
                <a:gd name="T87" fmla="*/ 90 h 151"/>
                <a:gd name="T88" fmla="*/ 7284 w 7451"/>
                <a:gd name="T89" fmla="*/ 82 h 151"/>
                <a:gd name="T90" fmla="*/ 7313 w 7451"/>
                <a:gd name="T91" fmla="*/ 75 h 151"/>
                <a:gd name="T92" fmla="*/ 7313 w 7451"/>
                <a:gd name="T93" fmla="*/ 75 h 151"/>
                <a:gd name="T94" fmla="*/ 7353 w 7451"/>
                <a:gd name="T95" fmla="*/ 65 h 151"/>
                <a:gd name="T96" fmla="*/ 7390 w 7451"/>
                <a:gd name="T97" fmla="*/ 53 h 151"/>
                <a:gd name="T98" fmla="*/ 7451 w 7451"/>
                <a:gd name="T99" fmla="*/ 35 h 151"/>
                <a:gd name="T100" fmla="*/ 7451 w 7451"/>
                <a:gd name="T10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1" h="151">
                  <a:moveTo>
                    <a:pt x="7451" y="0"/>
                  </a:moveTo>
                  <a:lnTo>
                    <a:pt x="4441" y="1"/>
                  </a:lnTo>
                  <a:lnTo>
                    <a:pt x="4381" y="35"/>
                  </a:lnTo>
                  <a:lnTo>
                    <a:pt x="3097" y="35"/>
                  </a:lnTo>
                  <a:lnTo>
                    <a:pt x="3020" y="1"/>
                  </a:lnTo>
                  <a:lnTo>
                    <a:pt x="0" y="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61" y="53"/>
                  </a:lnTo>
                  <a:lnTo>
                    <a:pt x="98" y="65"/>
                  </a:lnTo>
                  <a:lnTo>
                    <a:pt x="140" y="75"/>
                  </a:lnTo>
                  <a:lnTo>
                    <a:pt x="140" y="75"/>
                  </a:lnTo>
                  <a:lnTo>
                    <a:pt x="168" y="82"/>
                  </a:lnTo>
                  <a:lnTo>
                    <a:pt x="216" y="90"/>
                  </a:lnTo>
                  <a:lnTo>
                    <a:pt x="286" y="102"/>
                  </a:lnTo>
                  <a:lnTo>
                    <a:pt x="384" y="114"/>
                  </a:lnTo>
                  <a:lnTo>
                    <a:pt x="384" y="114"/>
                  </a:lnTo>
                  <a:lnTo>
                    <a:pt x="438" y="121"/>
                  </a:lnTo>
                  <a:lnTo>
                    <a:pt x="510" y="127"/>
                  </a:lnTo>
                  <a:lnTo>
                    <a:pt x="601" y="134"/>
                  </a:lnTo>
                  <a:lnTo>
                    <a:pt x="707" y="141"/>
                  </a:lnTo>
                  <a:lnTo>
                    <a:pt x="707" y="141"/>
                  </a:lnTo>
                  <a:lnTo>
                    <a:pt x="838" y="146"/>
                  </a:lnTo>
                  <a:lnTo>
                    <a:pt x="924" y="148"/>
                  </a:lnTo>
                  <a:lnTo>
                    <a:pt x="924" y="148"/>
                  </a:lnTo>
                  <a:lnTo>
                    <a:pt x="1195" y="149"/>
                  </a:lnTo>
                  <a:lnTo>
                    <a:pt x="1718" y="151"/>
                  </a:lnTo>
                  <a:lnTo>
                    <a:pt x="3188" y="151"/>
                  </a:lnTo>
                  <a:lnTo>
                    <a:pt x="5479" y="149"/>
                  </a:lnTo>
                  <a:lnTo>
                    <a:pt x="5479" y="149"/>
                  </a:lnTo>
                  <a:lnTo>
                    <a:pt x="5921" y="151"/>
                  </a:lnTo>
                  <a:lnTo>
                    <a:pt x="6244" y="151"/>
                  </a:lnTo>
                  <a:lnTo>
                    <a:pt x="6529" y="148"/>
                  </a:lnTo>
                  <a:lnTo>
                    <a:pt x="6529" y="148"/>
                  </a:lnTo>
                  <a:lnTo>
                    <a:pt x="6613" y="146"/>
                  </a:lnTo>
                  <a:lnTo>
                    <a:pt x="6744" y="141"/>
                  </a:lnTo>
                  <a:lnTo>
                    <a:pt x="6744" y="141"/>
                  </a:lnTo>
                  <a:lnTo>
                    <a:pt x="6852" y="134"/>
                  </a:lnTo>
                  <a:lnTo>
                    <a:pt x="6941" y="127"/>
                  </a:lnTo>
                  <a:lnTo>
                    <a:pt x="7015" y="121"/>
                  </a:lnTo>
                  <a:lnTo>
                    <a:pt x="7069" y="114"/>
                  </a:lnTo>
                  <a:lnTo>
                    <a:pt x="7069" y="114"/>
                  </a:lnTo>
                  <a:lnTo>
                    <a:pt x="7166" y="102"/>
                  </a:lnTo>
                  <a:lnTo>
                    <a:pt x="7237" y="90"/>
                  </a:lnTo>
                  <a:lnTo>
                    <a:pt x="7284" y="82"/>
                  </a:lnTo>
                  <a:lnTo>
                    <a:pt x="7313" y="75"/>
                  </a:lnTo>
                  <a:lnTo>
                    <a:pt x="7313" y="75"/>
                  </a:lnTo>
                  <a:lnTo>
                    <a:pt x="7353" y="65"/>
                  </a:lnTo>
                  <a:lnTo>
                    <a:pt x="7390" y="53"/>
                  </a:lnTo>
                  <a:lnTo>
                    <a:pt x="7451" y="35"/>
                  </a:lnTo>
                  <a:lnTo>
                    <a:pt x="7451" y="0"/>
                  </a:lnTo>
                  <a:close/>
                </a:path>
              </a:pathLst>
            </a:custGeom>
            <a:solidFill>
              <a:srgbClr val="A5A6A8"/>
            </a:solidFill>
            <a:ln>
              <a:noFill/>
            </a:ln>
            <a:effectLst>
              <a:innerShdw blurRad="114300">
                <a:prstClr val="black">
                  <a:alpha val="7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2" name="9Slide.vn 7">
              <a:extLst>
                <a:ext uri="{FF2B5EF4-FFF2-40B4-BE49-F238E27FC236}">
                  <a16:creationId xmlns:a16="http://schemas.microsoft.com/office/drawing/2014/main" id="{FF3498DC-8213-4932-9704-8122CCB4C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55563"/>
            </a:xfrm>
            <a:custGeom>
              <a:avLst/>
              <a:gdLst>
                <a:gd name="T0" fmla="*/ 7451 w 7451"/>
                <a:gd name="T1" fmla="*/ 35 h 35"/>
                <a:gd name="T2" fmla="*/ 0 w 7451"/>
                <a:gd name="T3" fmla="*/ 35 h 35"/>
                <a:gd name="T4" fmla="*/ 0 w 7451"/>
                <a:gd name="T5" fmla="*/ 0 h 35"/>
                <a:gd name="T6" fmla="*/ 3020 w 7451"/>
                <a:gd name="T7" fmla="*/ 0 h 35"/>
                <a:gd name="T8" fmla="*/ 3047 w 7451"/>
                <a:gd name="T9" fmla="*/ 18 h 35"/>
                <a:gd name="T10" fmla="*/ 4413 w 7451"/>
                <a:gd name="T11" fmla="*/ 18 h 35"/>
                <a:gd name="T12" fmla="*/ 4441 w 7451"/>
                <a:gd name="T13" fmla="*/ 0 h 35"/>
                <a:gd name="T14" fmla="*/ 7451 w 7451"/>
                <a:gd name="T15" fmla="*/ 0 h 35"/>
                <a:gd name="T16" fmla="*/ 7451 w 7451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51" h="35">
                  <a:moveTo>
                    <a:pt x="7451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3020" y="0"/>
                  </a:lnTo>
                  <a:lnTo>
                    <a:pt x="3047" y="18"/>
                  </a:lnTo>
                  <a:lnTo>
                    <a:pt x="4413" y="18"/>
                  </a:lnTo>
                  <a:lnTo>
                    <a:pt x="4441" y="0"/>
                  </a:lnTo>
                  <a:lnTo>
                    <a:pt x="7451" y="0"/>
                  </a:lnTo>
                  <a:lnTo>
                    <a:pt x="7451" y="35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/>
                </a:gs>
                <a:gs pos="9000">
                  <a:srgbClr val="DFE0E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3" name="9Slide.vn 8">
              <a:extLst>
                <a:ext uri="{FF2B5EF4-FFF2-40B4-BE49-F238E27FC236}">
                  <a16:creationId xmlns:a16="http://schemas.microsoft.com/office/drawing/2014/main" id="{344E556A-A4C9-4D98-B474-D2B99294D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4750" y="6619875"/>
              <a:ext cx="2255838" cy="90488"/>
            </a:xfrm>
            <a:custGeom>
              <a:avLst/>
              <a:gdLst>
                <a:gd name="T0" fmla="*/ 1389 w 1421"/>
                <a:gd name="T1" fmla="*/ 2 h 57"/>
                <a:gd name="T2" fmla="*/ 32 w 1421"/>
                <a:gd name="T3" fmla="*/ 2 h 57"/>
                <a:gd name="T4" fmla="*/ 32 w 1421"/>
                <a:gd name="T5" fmla="*/ 2 h 57"/>
                <a:gd name="T6" fmla="*/ 17 w 1421"/>
                <a:gd name="T7" fmla="*/ 2 h 57"/>
                <a:gd name="T8" fmla="*/ 0 w 1421"/>
                <a:gd name="T9" fmla="*/ 0 h 57"/>
                <a:gd name="T10" fmla="*/ 0 w 1421"/>
                <a:gd name="T11" fmla="*/ 34 h 57"/>
                <a:gd name="T12" fmla="*/ 0 w 1421"/>
                <a:gd name="T13" fmla="*/ 34 h 57"/>
                <a:gd name="T14" fmla="*/ 20 w 1421"/>
                <a:gd name="T15" fmla="*/ 44 h 57"/>
                <a:gd name="T16" fmla="*/ 42 w 1421"/>
                <a:gd name="T17" fmla="*/ 51 h 57"/>
                <a:gd name="T18" fmla="*/ 64 w 1421"/>
                <a:gd name="T19" fmla="*/ 56 h 57"/>
                <a:gd name="T20" fmla="*/ 85 w 1421"/>
                <a:gd name="T21" fmla="*/ 57 h 57"/>
                <a:gd name="T22" fmla="*/ 1337 w 1421"/>
                <a:gd name="T23" fmla="*/ 57 h 57"/>
                <a:gd name="T24" fmla="*/ 1337 w 1421"/>
                <a:gd name="T25" fmla="*/ 57 h 57"/>
                <a:gd name="T26" fmla="*/ 1359 w 1421"/>
                <a:gd name="T27" fmla="*/ 56 h 57"/>
                <a:gd name="T28" fmla="*/ 1381 w 1421"/>
                <a:gd name="T29" fmla="*/ 51 h 57"/>
                <a:gd name="T30" fmla="*/ 1401 w 1421"/>
                <a:gd name="T31" fmla="*/ 44 h 57"/>
                <a:gd name="T32" fmla="*/ 1421 w 1421"/>
                <a:gd name="T33" fmla="*/ 34 h 57"/>
                <a:gd name="T34" fmla="*/ 1421 w 1421"/>
                <a:gd name="T35" fmla="*/ 0 h 57"/>
                <a:gd name="T36" fmla="*/ 1421 w 1421"/>
                <a:gd name="T37" fmla="*/ 0 h 57"/>
                <a:gd name="T38" fmla="*/ 1406 w 1421"/>
                <a:gd name="T39" fmla="*/ 2 h 57"/>
                <a:gd name="T40" fmla="*/ 1389 w 1421"/>
                <a:gd name="T41" fmla="*/ 2 h 57"/>
                <a:gd name="T42" fmla="*/ 1389 w 1421"/>
                <a:gd name="T43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21" h="57">
                  <a:moveTo>
                    <a:pt x="1389" y="2"/>
                  </a:moveTo>
                  <a:lnTo>
                    <a:pt x="32" y="2"/>
                  </a:lnTo>
                  <a:lnTo>
                    <a:pt x="32" y="2"/>
                  </a:lnTo>
                  <a:lnTo>
                    <a:pt x="17" y="2"/>
                  </a:lnTo>
                  <a:lnTo>
                    <a:pt x="0" y="0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0" y="44"/>
                  </a:lnTo>
                  <a:lnTo>
                    <a:pt x="42" y="51"/>
                  </a:lnTo>
                  <a:lnTo>
                    <a:pt x="64" y="56"/>
                  </a:lnTo>
                  <a:lnTo>
                    <a:pt x="85" y="57"/>
                  </a:lnTo>
                  <a:lnTo>
                    <a:pt x="1337" y="57"/>
                  </a:lnTo>
                  <a:lnTo>
                    <a:pt x="1337" y="57"/>
                  </a:lnTo>
                  <a:lnTo>
                    <a:pt x="1359" y="56"/>
                  </a:lnTo>
                  <a:lnTo>
                    <a:pt x="1381" y="51"/>
                  </a:lnTo>
                  <a:lnTo>
                    <a:pt x="1401" y="44"/>
                  </a:lnTo>
                  <a:lnTo>
                    <a:pt x="1421" y="34"/>
                  </a:lnTo>
                  <a:lnTo>
                    <a:pt x="1421" y="0"/>
                  </a:lnTo>
                  <a:lnTo>
                    <a:pt x="1421" y="0"/>
                  </a:lnTo>
                  <a:lnTo>
                    <a:pt x="1406" y="2"/>
                  </a:lnTo>
                  <a:lnTo>
                    <a:pt x="1389" y="2"/>
                  </a:lnTo>
                  <a:lnTo>
                    <a:pt x="1389" y="2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>
                    <a:lumMod val="95000"/>
                  </a:srgbClr>
                </a:gs>
                <a:gs pos="9000">
                  <a:srgbClr val="DFE0E1">
                    <a:lumMod val="95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219450" y="1400175"/>
            <a:ext cx="5762625" cy="360045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287B9FD-C79A-8EEC-DA77-0430594CE6FC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4660008-7F5F-0A11-964B-A878CD65CF31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9D2699-A975-3955-567E-8D16A284D731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D3125F0-F340-CFA8-92F8-610235DCCCF8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6C743FA-D9C9-C6C2-44F3-7300A846F325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1E68D7F-2272-301E-994D-57A01621A87E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B08B4A4-84FB-D350-B610-3F768FCC3D0F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F77AB56C-52A9-72A6-BE5C-712FF50C35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03EA8419-42D3-1B00-055A-95A63C38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0485261C-7BF5-B42D-297D-A35E4752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344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FDADA73C-32DA-6364-6627-ED34BFEF2D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247" y="1727802"/>
            <a:ext cx="3453753" cy="3402396"/>
          </a:xfrm>
          <a:prstGeom prst="rect">
            <a:avLst/>
          </a:prstGeom>
        </p:spPr>
      </p:pic>
      <p:grpSp>
        <p:nvGrpSpPr>
          <p:cNvPr id="10" name="9Slide.vn 1">
            <a:extLst>
              <a:ext uri="{FF2B5EF4-FFF2-40B4-BE49-F238E27FC236}">
                <a16:creationId xmlns:a16="http://schemas.microsoft.com/office/drawing/2014/main" id="{2946107B-86B5-4108-B9D9-FBE88B6AF6A9}"/>
              </a:ext>
            </a:extLst>
          </p:cNvPr>
          <p:cNvGrpSpPr/>
          <p:nvPr userDrawn="1"/>
        </p:nvGrpSpPr>
        <p:grpSpPr>
          <a:xfrm>
            <a:off x="5868547" y="1080007"/>
            <a:ext cx="7666588" cy="4425443"/>
            <a:chOff x="2738438" y="30163"/>
            <a:chExt cx="11828463" cy="6827838"/>
          </a:xfrm>
        </p:grpSpPr>
        <p:sp>
          <p:nvSpPr>
            <p:cNvPr id="17" name="9Slide.vn 2">
              <a:extLst>
                <a:ext uri="{FF2B5EF4-FFF2-40B4-BE49-F238E27FC236}">
                  <a16:creationId xmlns:a16="http://schemas.microsoft.com/office/drawing/2014/main" id="{4C6E1B3E-70F8-4E17-8666-2C90A7910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113" y="30163"/>
              <a:ext cx="9663113" cy="6823075"/>
            </a:xfrm>
            <a:custGeom>
              <a:avLst/>
              <a:gdLst>
                <a:gd name="T0" fmla="*/ 201 w 6087"/>
                <a:gd name="T1" fmla="*/ 4298 h 4298"/>
                <a:gd name="T2" fmla="*/ 181 w 6087"/>
                <a:gd name="T3" fmla="*/ 4298 h 4298"/>
                <a:gd name="T4" fmla="*/ 141 w 6087"/>
                <a:gd name="T5" fmla="*/ 4289 h 4298"/>
                <a:gd name="T6" fmla="*/ 106 w 6087"/>
                <a:gd name="T7" fmla="*/ 4274 h 4298"/>
                <a:gd name="T8" fmla="*/ 74 w 6087"/>
                <a:gd name="T9" fmla="*/ 4252 h 4298"/>
                <a:gd name="T10" fmla="*/ 47 w 6087"/>
                <a:gd name="T11" fmla="*/ 4225 h 4298"/>
                <a:gd name="T12" fmla="*/ 25 w 6087"/>
                <a:gd name="T13" fmla="*/ 4193 h 4298"/>
                <a:gd name="T14" fmla="*/ 10 w 6087"/>
                <a:gd name="T15" fmla="*/ 4158 h 4298"/>
                <a:gd name="T16" fmla="*/ 1 w 6087"/>
                <a:gd name="T17" fmla="*/ 4118 h 4298"/>
                <a:gd name="T18" fmla="*/ 0 w 6087"/>
                <a:gd name="T19" fmla="*/ 201 h 4298"/>
                <a:gd name="T20" fmla="*/ 1 w 6087"/>
                <a:gd name="T21" fmla="*/ 181 h 4298"/>
                <a:gd name="T22" fmla="*/ 10 w 6087"/>
                <a:gd name="T23" fmla="*/ 141 h 4298"/>
                <a:gd name="T24" fmla="*/ 25 w 6087"/>
                <a:gd name="T25" fmla="*/ 105 h 4298"/>
                <a:gd name="T26" fmla="*/ 47 w 6087"/>
                <a:gd name="T27" fmla="*/ 74 h 4298"/>
                <a:gd name="T28" fmla="*/ 74 w 6087"/>
                <a:gd name="T29" fmla="*/ 47 h 4298"/>
                <a:gd name="T30" fmla="*/ 106 w 6087"/>
                <a:gd name="T31" fmla="*/ 25 h 4298"/>
                <a:gd name="T32" fmla="*/ 141 w 6087"/>
                <a:gd name="T33" fmla="*/ 10 h 4298"/>
                <a:gd name="T34" fmla="*/ 181 w 6087"/>
                <a:gd name="T35" fmla="*/ 1 h 4298"/>
                <a:gd name="T36" fmla="*/ 5887 w 6087"/>
                <a:gd name="T37" fmla="*/ 0 h 4298"/>
                <a:gd name="T38" fmla="*/ 5907 w 6087"/>
                <a:gd name="T39" fmla="*/ 1 h 4298"/>
                <a:gd name="T40" fmla="*/ 5946 w 6087"/>
                <a:gd name="T41" fmla="*/ 10 h 4298"/>
                <a:gd name="T42" fmla="*/ 5983 w 6087"/>
                <a:gd name="T43" fmla="*/ 25 h 4298"/>
                <a:gd name="T44" fmla="*/ 6015 w 6087"/>
                <a:gd name="T45" fmla="*/ 47 h 4298"/>
                <a:gd name="T46" fmla="*/ 6042 w 6087"/>
                <a:gd name="T47" fmla="*/ 74 h 4298"/>
                <a:gd name="T48" fmla="*/ 6064 w 6087"/>
                <a:gd name="T49" fmla="*/ 105 h 4298"/>
                <a:gd name="T50" fmla="*/ 6079 w 6087"/>
                <a:gd name="T51" fmla="*/ 141 h 4298"/>
                <a:gd name="T52" fmla="*/ 6087 w 6087"/>
                <a:gd name="T53" fmla="*/ 181 h 4298"/>
                <a:gd name="T54" fmla="*/ 6087 w 6087"/>
                <a:gd name="T55" fmla="*/ 4097 h 4298"/>
                <a:gd name="T56" fmla="*/ 6087 w 6087"/>
                <a:gd name="T57" fmla="*/ 4118 h 4298"/>
                <a:gd name="T58" fmla="*/ 6079 w 6087"/>
                <a:gd name="T59" fmla="*/ 4158 h 4298"/>
                <a:gd name="T60" fmla="*/ 6064 w 6087"/>
                <a:gd name="T61" fmla="*/ 4193 h 4298"/>
                <a:gd name="T62" fmla="*/ 6042 w 6087"/>
                <a:gd name="T63" fmla="*/ 4225 h 4298"/>
                <a:gd name="T64" fmla="*/ 6015 w 6087"/>
                <a:gd name="T65" fmla="*/ 4252 h 4298"/>
                <a:gd name="T66" fmla="*/ 5983 w 6087"/>
                <a:gd name="T67" fmla="*/ 4274 h 4298"/>
                <a:gd name="T68" fmla="*/ 5946 w 6087"/>
                <a:gd name="T69" fmla="*/ 4289 h 4298"/>
                <a:gd name="T70" fmla="*/ 5907 w 6087"/>
                <a:gd name="T71" fmla="*/ 4298 h 4298"/>
                <a:gd name="T72" fmla="*/ 5887 w 6087"/>
                <a:gd name="T73" fmla="*/ 4298 h 4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87" h="4298">
                  <a:moveTo>
                    <a:pt x="5887" y="4298"/>
                  </a:moveTo>
                  <a:lnTo>
                    <a:pt x="201" y="4298"/>
                  </a:lnTo>
                  <a:lnTo>
                    <a:pt x="201" y="4298"/>
                  </a:lnTo>
                  <a:lnTo>
                    <a:pt x="181" y="4298"/>
                  </a:lnTo>
                  <a:lnTo>
                    <a:pt x="161" y="4294"/>
                  </a:lnTo>
                  <a:lnTo>
                    <a:pt x="141" y="4289"/>
                  </a:lnTo>
                  <a:lnTo>
                    <a:pt x="122" y="4282"/>
                  </a:lnTo>
                  <a:lnTo>
                    <a:pt x="106" y="4274"/>
                  </a:lnTo>
                  <a:lnTo>
                    <a:pt x="89" y="4264"/>
                  </a:lnTo>
                  <a:lnTo>
                    <a:pt x="74" y="4252"/>
                  </a:lnTo>
                  <a:lnTo>
                    <a:pt x="58" y="4239"/>
                  </a:lnTo>
                  <a:lnTo>
                    <a:pt x="47" y="4225"/>
                  </a:lnTo>
                  <a:lnTo>
                    <a:pt x="35" y="4210"/>
                  </a:lnTo>
                  <a:lnTo>
                    <a:pt x="25" y="4193"/>
                  </a:lnTo>
                  <a:lnTo>
                    <a:pt x="16" y="4177"/>
                  </a:lnTo>
                  <a:lnTo>
                    <a:pt x="10" y="4158"/>
                  </a:lnTo>
                  <a:lnTo>
                    <a:pt x="5" y="4138"/>
                  </a:lnTo>
                  <a:lnTo>
                    <a:pt x="1" y="4118"/>
                  </a:lnTo>
                  <a:lnTo>
                    <a:pt x="0" y="4097"/>
                  </a:lnTo>
                  <a:lnTo>
                    <a:pt x="0" y="201"/>
                  </a:lnTo>
                  <a:lnTo>
                    <a:pt x="0" y="201"/>
                  </a:lnTo>
                  <a:lnTo>
                    <a:pt x="1" y="181"/>
                  </a:lnTo>
                  <a:lnTo>
                    <a:pt x="5" y="161"/>
                  </a:lnTo>
                  <a:lnTo>
                    <a:pt x="10" y="141"/>
                  </a:lnTo>
                  <a:lnTo>
                    <a:pt x="16" y="122"/>
                  </a:lnTo>
                  <a:lnTo>
                    <a:pt x="25" y="105"/>
                  </a:lnTo>
                  <a:lnTo>
                    <a:pt x="35" y="89"/>
                  </a:lnTo>
                  <a:lnTo>
                    <a:pt x="47" y="74"/>
                  </a:lnTo>
                  <a:lnTo>
                    <a:pt x="58" y="58"/>
                  </a:lnTo>
                  <a:lnTo>
                    <a:pt x="74" y="47"/>
                  </a:lnTo>
                  <a:lnTo>
                    <a:pt x="89" y="35"/>
                  </a:lnTo>
                  <a:lnTo>
                    <a:pt x="106" y="25"/>
                  </a:lnTo>
                  <a:lnTo>
                    <a:pt x="122" y="16"/>
                  </a:lnTo>
                  <a:lnTo>
                    <a:pt x="141" y="10"/>
                  </a:lnTo>
                  <a:lnTo>
                    <a:pt x="161" y="5"/>
                  </a:lnTo>
                  <a:lnTo>
                    <a:pt x="181" y="1"/>
                  </a:lnTo>
                  <a:lnTo>
                    <a:pt x="201" y="0"/>
                  </a:lnTo>
                  <a:lnTo>
                    <a:pt x="5887" y="0"/>
                  </a:lnTo>
                  <a:lnTo>
                    <a:pt x="5887" y="0"/>
                  </a:lnTo>
                  <a:lnTo>
                    <a:pt x="5907" y="1"/>
                  </a:lnTo>
                  <a:lnTo>
                    <a:pt x="5927" y="5"/>
                  </a:lnTo>
                  <a:lnTo>
                    <a:pt x="5946" y="10"/>
                  </a:lnTo>
                  <a:lnTo>
                    <a:pt x="5964" y="16"/>
                  </a:lnTo>
                  <a:lnTo>
                    <a:pt x="5983" y="25"/>
                  </a:lnTo>
                  <a:lnTo>
                    <a:pt x="6000" y="35"/>
                  </a:lnTo>
                  <a:lnTo>
                    <a:pt x="6015" y="47"/>
                  </a:lnTo>
                  <a:lnTo>
                    <a:pt x="6028" y="58"/>
                  </a:lnTo>
                  <a:lnTo>
                    <a:pt x="6042" y="74"/>
                  </a:lnTo>
                  <a:lnTo>
                    <a:pt x="6054" y="89"/>
                  </a:lnTo>
                  <a:lnTo>
                    <a:pt x="6064" y="105"/>
                  </a:lnTo>
                  <a:lnTo>
                    <a:pt x="6072" y="122"/>
                  </a:lnTo>
                  <a:lnTo>
                    <a:pt x="6079" y="141"/>
                  </a:lnTo>
                  <a:lnTo>
                    <a:pt x="6084" y="161"/>
                  </a:lnTo>
                  <a:lnTo>
                    <a:pt x="6087" y="181"/>
                  </a:lnTo>
                  <a:lnTo>
                    <a:pt x="6087" y="201"/>
                  </a:lnTo>
                  <a:lnTo>
                    <a:pt x="6087" y="4097"/>
                  </a:lnTo>
                  <a:lnTo>
                    <a:pt x="6087" y="4097"/>
                  </a:lnTo>
                  <a:lnTo>
                    <a:pt x="6087" y="4118"/>
                  </a:lnTo>
                  <a:lnTo>
                    <a:pt x="6084" y="4138"/>
                  </a:lnTo>
                  <a:lnTo>
                    <a:pt x="6079" y="4158"/>
                  </a:lnTo>
                  <a:lnTo>
                    <a:pt x="6072" y="4177"/>
                  </a:lnTo>
                  <a:lnTo>
                    <a:pt x="6064" y="4193"/>
                  </a:lnTo>
                  <a:lnTo>
                    <a:pt x="6054" y="4210"/>
                  </a:lnTo>
                  <a:lnTo>
                    <a:pt x="6042" y="4225"/>
                  </a:lnTo>
                  <a:lnTo>
                    <a:pt x="6028" y="4239"/>
                  </a:lnTo>
                  <a:lnTo>
                    <a:pt x="6015" y="4252"/>
                  </a:lnTo>
                  <a:lnTo>
                    <a:pt x="6000" y="4264"/>
                  </a:lnTo>
                  <a:lnTo>
                    <a:pt x="5983" y="4274"/>
                  </a:lnTo>
                  <a:lnTo>
                    <a:pt x="5964" y="4282"/>
                  </a:lnTo>
                  <a:lnTo>
                    <a:pt x="5946" y="4289"/>
                  </a:lnTo>
                  <a:lnTo>
                    <a:pt x="5927" y="4294"/>
                  </a:lnTo>
                  <a:lnTo>
                    <a:pt x="5907" y="4298"/>
                  </a:lnTo>
                  <a:lnTo>
                    <a:pt x="5887" y="4298"/>
                  </a:lnTo>
                  <a:lnTo>
                    <a:pt x="5887" y="429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B0B2B4"/>
                </a:gs>
                <a:gs pos="100000">
                  <a:srgbClr val="DFE0E1"/>
                </a:gs>
              </a:gsLst>
              <a:lin ang="0" scaled="1"/>
              <a:tileRect/>
            </a:gradFill>
            <a:ln>
              <a:noFill/>
            </a:ln>
            <a:effectLst>
              <a:innerShdw blurRad="63500">
                <a:prstClr val="black">
                  <a:alpha val="4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8" name="9Slide.vn 3">
              <a:extLst>
                <a:ext uri="{FF2B5EF4-FFF2-40B4-BE49-F238E27FC236}">
                  <a16:creationId xmlns:a16="http://schemas.microsoft.com/office/drawing/2014/main" id="{1C3B9052-DF89-48DA-900D-596E0ADF2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5563" y="74613"/>
              <a:ext cx="9574213" cy="6735763"/>
            </a:xfrm>
            <a:custGeom>
              <a:avLst/>
              <a:gdLst>
                <a:gd name="T0" fmla="*/ 173 w 6031"/>
                <a:gd name="T1" fmla="*/ 0 h 4243"/>
                <a:gd name="T2" fmla="*/ 155 w 6031"/>
                <a:gd name="T3" fmla="*/ 2 h 4243"/>
                <a:gd name="T4" fmla="*/ 121 w 6031"/>
                <a:gd name="T5" fmla="*/ 9 h 4243"/>
                <a:gd name="T6" fmla="*/ 91 w 6031"/>
                <a:gd name="T7" fmla="*/ 22 h 4243"/>
                <a:gd name="T8" fmla="*/ 64 w 6031"/>
                <a:gd name="T9" fmla="*/ 40 h 4243"/>
                <a:gd name="T10" fmla="*/ 41 w 6031"/>
                <a:gd name="T11" fmla="*/ 64 h 4243"/>
                <a:gd name="T12" fmla="*/ 22 w 6031"/>
                <a:gd name="T13" fmla="*/ 91 h 4243"/>
                <a:gd name="T14" fmla="*/ 9 w 6031"/>
                <a:gd name="T15" fmla="*/ 121 h 4243"/>
                <a:gd name="T16" fmla="*/ 2 w 6031"/>
                <a:gd name="T17" fmla="*/ 157 h 4243"/>
                <a:gd name="T18" fmla="*/ 0 w 6031"/>
                <a:gd name="T19" fmla="*/ 4069 h 4243"/>
                <a:gd name="T20" fmla="*/ 2 w 6031"/>
                <a:gd name="T21" fmla="*/ 4086 h 4243"/>
                <a:gd name="T22" fmla="*/ 9 w 6031"/>
                <a:gd name="T23" fmla="*/ 4120 h 4243"/>
                <a:gd name="T24" fmla="*/ 22 w 6031"/>
                <a:gd name="T25" fmla="*/ 4152 h 4243"/>
                <a:gd name="T26" fmla="*/ 41 w 6031"/>
                <a:gd name="T27" fmla="*/ 4179 h 4243"/>
                <a:gd name="T28" fmla="*/ 64 w 6031"/>
                <a:gd name="T29" fmla="*/ 4202 h 4243"/>
                <a:gd name="T30" fmla="*/ 91 w 6031"/>
                <a:gd name="T31" fmla="*/ 4221 h 4243"/>
                <a:gd name="T32" fmla="*/ 121 w 6031"/>
                <a:gd name="T33" fmla="*/ 4234 h 4243"/>
                <a:gd name="T34" fmla="*/ 155 w 6031"/>
                <a:gd name="T35" fmla="*/ 4241 h 4243"/>
                <a:gd name="T36" fmla="*/ 5859 w 6031"/>
                <a:gd name="T37" fmla="*/ 4243 h 4243"/>
                <a:gd name="T38" fmla="*/ 5876 w 6031"/>
                <a:gd name="T39" fmla="*/ 4241 h 4243"/>
                <a:gd name="T40" fmla="*/ 5910 w 6031"/>
                <a:gd name="T41" fmla="*/ 4234 h 4243"/>
                <a:gd name="T42" fmla="*/ 5941 w 6031"/>
                <a:gd name="T43" fmla="*/ 4221 h 4243"/>
                <a:gd name="T44" fmla="*/ 5968 w 6031"/>
                <a:gd name="T45" fmla="*/ 4202 h 4243"/>
                <a:gd name="T46" fmla="*/ 5992 w 6031"/>
                <a:gd name="T47" fmla="*/ 4179 h 4243"/>
                <a:gd name="T48" fmla="*/ 6010 w 6031"/>
                <a:gd name="T49" fmla="*/ 4152 h 4243"/>
                <a:gd name="T50" fmla="*/ 6024 w 6031"/>
                <a:gd name="T51" fmla="*/ 4120 h 4243"/>
                <a:gd name="T52" fmla="*/ 6031 w 6031"/>
                <a:gd name="T53" fmla="*/ 4086 h 4243"/>
                <a:gd name="T54" fmla="*/ 6031 w 6031"/>
                <a:gd name="T55" fmla="*/ 173 h 4243"/>
                <a:gd name="T56" fmla="*/ 6031 w 6031"/>
                <a:gd name="T57" fmla="*/ 157 h 4243"/>
                <a:gd name="T58" fmla="*/ 6024 w 6031"/>
                <a:gd name="T59" fmla="*/ 121 h 4243"/>
                <a:gd name="T60" fmla="*/ 6010 w 6031"/>
                <a:gd name="T61" fmla="*/ 91 h 4243"/>
                <a:gd name="T62" fmla="*/ 5992 w 6031"/>
                <a:gd name="T63" fmla="*/ 64 h 4243"/>
                <a:gd name="T64" fmla="*/ 5968 w 6031"/>
                <a:gd name="T65" fmla="*/ 40 h 4243"/>
                <a:gd name="T66" fmla="*/ 5941 w 6031"/>
                <a:gd name="T67" fmla="*/ 22 h 4243"/>
                <a:gd name="T68" fmla="*/ 5910 w 6031"/>
                <a:gd name="T69" fmla="*/ 9 h 4243"/>
                <a:gd name="T70" fmla="*/ 5876 w 6031"/>
                <a:gd name="T71" fmla="*/ 2 h 4243"/>
                <a:gd name="T72" fmla="*/ 5859 w 6031"/>
                <a:gd name="T73" fmla="*/ 0 h 4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31" h="4243">
                  <a:moveTo>
                    <a:pt x="5859" y="0"/>
                  </a:moveTo>
                  <a:lnTo>
                    <a:pt x="173" y="0"/>
                  </a:lnTo>
                  <a:lnTo>
                    <a:pt x="173" y="0"/>
                  </a:lnTo>
                  <a:lnTo>
                    <a:pt x="155" y="2"/>
                  </a:lnTo>
                  <a:lnTo>
                    <a:pt x="138" y="3"/>
                  </a:lnTo>
                  <a:lnTo>
                    <a:pt x="121" y="9"/>
                  </a:lnTo>
                  <a:lnTo>
                    <a:pt x="106" y="14"/>
                  </a:lnTo>
                  <a:lnTo>
                    <a:pt x="91" y="22"/>
                  </a:lnTo>
                  <a:lnTo>
                    <a:pt x="78" y="30"/>
                  </a:lnTo>
                  <a:lnTo>
                    <a:pt x="64" y="40"/>
                  </a:lnTo>
                  <a:lnTo>
                    <a:pt x="51" y="51"/>
                  </a:lnTo>
                  <a:lnTo>
                    <a:pt x="41" y="64"/>
                  </a:lnTo>
                  <a:lnTo>
                    <a:pt x="30" y="77"/>
                  </a:lnTo>
                  <a:lnTo>
                    <a:pt x="22" y="91"/>
                  </a:lnTo>
                  <a:lnTo>
                    <a:pt x="14" y="106"/>
                  </a:lnTo>
                  <a:lnTo>
                    <a:pt x="9" y="121"/>
                  </a:lnTo>
                  <a:lnTo>
                    <a:pt x="3" y="138"/>
                  </a:lnTo>
                  <a:lnTo>
                    <a:pt x="2" y="157"/>
                  </a:lnTo>
                  <a:lnTo>
                    <a:pt x="0" y="173"/>
                  </a:lnTo>
                  <a:lnTo>
                    <a:pt x="0" y="4069"/>
                  </a:lnTo>
                  <a:lnTo>
                    <a:pt x="0" y="4069"/>
                  </a:lnTo>
                  <a:lnTo>
                    <a:pt x="2" y="4086"/>
                  </a:lnTo>
                  <a:lnTo>
                    <a:pt x="3" y="4105"/>
                  </a:lnTo>
                  <a:lnTo>
                    <a:pt x="9" y="4120"/>
                  </a:lnTo>
                  <a:lnTo>
                    <a:pt x="14" y="4137"/>
                  </a:lnTo>
                  <a:lnTo>
                    <a:pt x="22" y="4152"/>
                  </a:lnTo>
                  <a:lnTo>
                    <a:pt x="30" y="4165"/>
                  </a:lnTo>
                  <a:lnTo>
                    <a:pt x="41" y="4179"/>
                  </a:lnTo>
                  <a:lnTo>
                    <a:pt x="51" y="4192"/>
                  </a:lnTo>
                  <a:lnTo>
                    <a:pt x="64" y="4202"/>
                  </a:lnTo>
                  <a:lnTo>
                    <a:pt x="78" y="4212"/>
                  </a:lnTo>
                  <a:lnTo>
                    <a:pt x="91" y="4221"/>
                  </a:lnTo>
                  <a:lnTo>
                    <a:pt x="106" y="4229"/>
                  </a:lnTo>
                  <a:lnTo>
                    <a:pt x="121" y="4234"/>
                  </a:lnTo>
                  <a:lnTo>
                    <a:pt x="138" y="4239"/>
                  </a:lnTo>
                  <a:lnTo>
                    <a:pt x="155" y="4241"/>
                  </a:lnTo>
                  <a:lnTo>
                    <a:pt x="173" y="4243"/>
                  </a:lnTo>
                  <a:lnTo>
                    <a:pt x="5859" y="4243"/>
                  </a:lnTo>
                  <a:lnTo>
                    <a:pt x="5859" y="4243"/>
                  </a:lnTo>
                  <a:lnTo>
                    <a:pt x="5876" y="4241"/>
                  </a:lnTo>
                  <a:lnTo>
                    <a:pt x="5893" y="4239"/>
                  </a:lnTo>
                  <a:lnTo>
                    <a:pt x="5910" y="4234"/>
                  </a:lnTo>
                  <a:lnTo>
                    <a:pt x="5926" y="4229"/>
                  </a:lnTo>
                  <a:lnTo>
                    <a:pt x="5941" y="4221"/>
                  </a:lnTo>
                  <a:lnTo>
                    <a:pt x="5955" y="4212"/>
                  </a:lnTo>
                  <a:lnTo>
                    <a:pt x="5968" y="4202"/>
                  </a:lnTo>
                  <a:lnTo>
                    <a:pt x="5980" y="4192"/>
                  </a:lnTo>
                  <a:lnTo>
                    <a:pt x="5992" y="4179"/>
                  </a:lnTo>
                  <a:lnTo>
                    <a:pt x="6002" y="4165"/>
                  </a:lnTo>
                  <a:lnTo>
                    <a:pt x="6010" y="4152"/>
                  </a:lnTo>
                  <a:lnTo>
                    <a:pt x="6017" y="4137"/>
                  </a:lnTo>
                  <a:lnTo>
                    <a:pt x="6024" y="4120"/>
                  </a:lnTo>
                  <a:lnTo>
                    <a:pt x="6027" y="4105"/>
                  </a:lnTo>
                  <a:lnTo>
                    <a:pt x="6031" y="4086"/>
                  </a:lnTo>
                  <a:lnTo>
                    <a:pt x="6031" y="4069"/>
                  </a:lnTo>
                  <a:lnTo>
                    <a:pt x="6031" y="173"/>
                  </a:lnTo>
                  <a:lnTo>
                    <a:pt x="6031" y="173"/>
                  </a:lnTo>
                  <a:lnTo>
                    <a:pt x="6031" y="157"/>
                  </a:lnTo>
                  <a:lnTo>
                    <a:pt x="6027" y="138"/>
                  </a:lnTo>
                  <a:lnTo>
                    <a:pt x="6024" y="121"/>
                  </a:lnTo>
                  <a:lnTo>
                    <a:pt x="6017" y="106"/>
                  </a:lnTo>
                  <a:lnTo>
                    <a:pt x="6010" y="91"/>
                  </a:lnTo>
                  <a:lnTo>
                    <a:pt x="6002" y="77"/>
                  </a:lnTo>
                  <a:lnTo>
                    <a:pt x="5992" y="64"/>
                  </a:lnTo>
                  <a:lnTo>
                    <a:pt x="5980" y="51"/>
                  </a:lnTo>
                  <a:lnTo>
                    <a:pt x="5968" y="40"/>
                  </a:lnTo>
                  <a:lnTo>
                    <a:pt x="5955" y="30"/>
                  </a:lnTo>
                  <a:lnTo>
                    <a:pt x="5941" y="22"/>
                  </a:lnTo>
                  <a:lnTo>
                    <a:pt x="5926" y="14"/>
                  </a:lnTo>
                  <a:lnTo>
                    <a:pt x="5910" y="9"/>
                  </a:lnTo>
                  <a:lnTo>
                    <a:pt x="5893" y="3"/>
                  </a:lnTo>
                  <a:lnTo>
                    <a:pt x="5876" y="2"/>
                  </a:lnTo>
                  <a:lnTo>
                    <a:pt x="5859" y="0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>
              <a:outerShdw blurRad="25400" algn="ctr" rotWithShape="0">
                <a:prstClr val="black">
                  <a:alpha val="61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19" name="9Slide.vn 4">
              <a:extLst>
                <a:ext uri="{FF2B5EF4-FFF2-40B4-BE49-F238E27FC236}">
                  <a16:creationId xmlns:a16="http://schemas.microsoft.com/office/drawing/2014/main" id="{838BE831-98C4-4DA1-B95C-84B293ECE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550" y="6342063"/>
              <a:ext cx="9520238" cy="441325"/>
            </a:xfrm>
            <a:custGeom>
              <a:avLst/>
              <a:gdLst>
                <a:gd name="T0" fmla="*/ 156 w 5997"/>
                <a:gd name="T1" fmla="*/ 278 h 278"/>
                <a:gd name="T2" fmla="*/ 5842 w 5997"/>
                <a:gd name="T3" fmla="*/ 278 h 278"/>
                <a:gd name="T4" fmla="*/ 5842 w 5997"/>
                <a:gd name="T5" fmla="*/ 278 h 278"/>
                <a:gd name="T6" fmla="*/ 5857 w 5997"/>
                <a:gd name="T7" fmla="*/ 276 h 278"/>
                <a:gd name="T8" fmla="*/ 5872 w 5997"/>
                <a:gd name="T9" fmla="*/ 275 h 278"/>
                <a:gd name="T10" fmla="*/ 5887 w 5997"/>
                <a:gd name="T11" fmla="*/ 269 h 278"/>
                <a:gd name="T12" fmla="*/ 5903 w 5997"/>
                <a:gd name="T13" fmla="*/ 264 h 278"/>
                <a:gd name="T14" fmla="*/ 5916 w 5997"/>
                <a:gd name="T15" fmla="*/ 258 h 278"/>
                <a:gd name="T16" fmla="*/ 5928 w 5997"/>
                <a:gd name="T17" fmla="*/ 251 h 278"/>
                <a:gd name="T18" fmla="*/ 5941 w 5997"/>
                <a:gd name="T19" fmla="*/ 241 h 278"/>
                <a:gd name="T20" fmla="*/ 5951 w 5997"/>
                <a:gd name="T21" fmla="*/ 231 h 278"/>
                <a:gd name="T22" fmla="*/ 5962 w 5997"/>
                <a:gd name="T23" fmla="*/ 221 h 278"/>
                <a:gd name="T24" fmla="*/ 5970 w 5997"/>
                <a:gd name="T25" fmla="*/ 209 h 278"/>
                <a:gd name="T26" fmla="*/ 5978 w 5997"/>
                <a:gd name="T27" fmla="*/ 195 h 278"/>
                <a:gd name="T28" fmla="*/ 5985 w 5997"/>
                <a:gd name="T29" fmla="*/ 182 h 278"/>
                <a:gd name="T30" fmla="*/ 5990 w 5997"/>
                <a:gd name="T31" fmla="*/ 167 h 278"/>
                <a:gd name="T32" fmla="*/ 5993 w 5997"/>
                <a:gd name="T33" fmla="*/ 153 h 278"/>
                <a:gd name="T34" fmla="*/ 5997 w 5997"/>
                <a:gd name="T35" fmla="*/ 137 h 278"/>
                <a:gd name="T36" fmla="*/ 5997 w 5997"/>
                <a:gd name="T37" fmla="*/ 121 h 278"/>
                <a:gd name="T38" fmla="*/ 5997 w 5997"/>
                <a:gd name="T39" fmla="*/ 0 h 278"/>
                <a:gd name="T40" fmla="*/ 0 w 5997"/>
                <a:gd name="T41" fmla="*/ 0 h 278"/>
                <a:gd name="T42" fmla="*/ 0 w 5997"/>
                <a:gd name="T43" fmla="*/ 121 h 278"/>
                <a:gd name="T44" fmla="*/ 0 w 5997"/>
                <a:gd name="T45" fmla="*/ 121 h 278"/>
                <a:gd name="T46" fmla="*/ 2 w 5997"/>
                <a:gd name="T47" fmla="*/ 137 h 278"/>
                <a:gd name="T48" fmla="*/ 3 w 5997"/>
                <a:gd name="T49" fmla="*/ 153 h 278"/>
                <a:gd name="T50" fmla="*/ 8 w 5997"/>
                <a:gd name="T51" fmla="*/ 167 h 278"/>
                <a:gd name="T52" fmla="*/ 13 w 5997"/>
                <a:gd name="T53" fmla="*/ 182 h 278"/>
                <a:gd name="T54" fmla="*/ 20 w 5997"/>
                <a:gd name="T55" fmla="*/ 195 h 278"/>
                <a:gd name="T56" fmla="*/ 27 w 5997"/>
                <a:gd name="T57" fmla="*/ 209 h 278"/>
                <a:gd name="T58" fmla="*/ 37 w 5997"/>
                <a:gd name="T59" fmla="*/ 221 h 278"/>
                <a:gd name="T60" fmla="*/ 47 w 5997"/>
                <a:gd name="T61" fmla="*/ 231 h 278"/>
                <a:gd name="T62" fmla="*/ 57 w 5997"/>
                <a:gd name="T63" fmla="*/ 241 h 278"/>
                <a:gd name="T64" fmla="*/ 69 w 5997"/>
                <a:gd name="T65" fmla="*/ 251 h 278"/>
                <a:gd name="T66" fmla="*/ 82 w 5997"/>
                <a:gd name="T67" fmla="*/ 258 h 278"/>
                <a:gd name="T68" fmla="*/ 96 w 5997"/>
                <a:gd name="T69" fmla="*/ 264 h 278"/>
                <a:gd name="T70" fmla="*/ 109 w 5997"/>
                <a:gd name="T71" fmla="*/ 269 h 278"/>
                <a:gd name="T72" fmla="*/ 124 w 5997"/>
                <a:gd name="T73" fmla="*/ 275 h 278"/>
                <a:gd name="T74" fmla="*/ 141 w 5997"/>
                <a:gd name="T75" fmla="*/ 276 h 278"/>
                <a:gd name="T76" fmla="*/ 156 w 5997"/>
                <a:gd name="T77" fmla="*/ 278 h 278"/>
                <a:gd name="T78" fmla="*/ 156 w 5997"/>
                <a:gd name="T79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97" h="278">
                  <a:moveTo>
                    <a:pt x="156" y="278"/>
                  </a:moveTo>
                  <a:lnTo>
                    <a:pt x="5842" y="278"/>
                  </a:lnTo>
                  <a:lnTo>
                    <a:pt x="5842" y="278"/>
                  </a:lnTo>
                  <a:lnTo>
                    <a:pt x="5857" y="276"/>
                  </a:lnTo>
                  <a:lnTo>
                    <a:pt x="5872" y="275"/>
                  </a:lnTo>
                  <a:lnTo>
                    <a:pt x="5887" y="269"/>
                  </a:lnTo>
                  <a:lnTo>
                    <a:pt x="5903" y="264"/>
                  </a:lnTo>
                  <a:lnTo>
                    <a:pt x="5916" y="258"/>
                  </a:lnTo>
                  <a:lnTo>
                    <a:pt x="5928" y="251"/>
                  </a:lnTo>
                  <a:lnTo>
                    <a:pt x="5941" y="241"/>
                  </a:lnTo>
                  <a:lnTo>
                    <a:pt x="5951" y="231"/>
                  </a:lnTo>
                  <a:lnTo>
                    <a:pt x="5962" y="221"/>
                  </a:lnTo>
                  <a:lnTo>
                    <a:pt x="5970" y="209"/>
                  </a:lnTo>
                  <a:lnTo>
                    <a:pt x="5978" y="195"/>
                  </a:lnTo>
                  <a:lnTo>
                    <a:pt x="5985" y="182"/>
                  </a:lnTo>
                  <a:lnTo>
                    <a:pt x="5990" y="167"/>
                  </a:lnTo>
                  <a:lnTo>
                    <a:pt x="5993" y="153"/>
                  </a:lnTo>
                  <a:lnTo>
                    <a:pt x="5997" y="137"/>
                  </a:lnTo>
                  <a:lnTo>
                    <a:pt x="5997" y="121"/>
                  </a:lnTo>
                  <a:lnTo>
                    <a:pt x="5997" y="0"/>
                  </a:lnTo>
                  <a:lnTo>
                    <a:pt x="0" y="0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2" y="137"/>
                  </a:lnTo>
                  <a:lnTo>
                    <a:pt x="3" y="153"/>
                  </a:lnTo>
                  <a:lnTo>
                    <a:pt x="8" y="167"/>
                  </a:lnTo>
                  <a:lnTo>
                    <a:pt x="13" y="182"/>
                  </a:lnTo>
                  <a:lnTo>
                    <a:pt x="20" y="195"/>
                  </a:lnTo>
                  <a:lnTo>
                    <a:pt x="27" y="209"/>
                  </a:lnTo>
                  <a:lnTo>
                    <a:pt x="37" y="221"/>
                  </a:lnTo>
                  <a:lnTo>
                    <a:pt x="47" y="231"/>
                  </a:lnTo>
                  <a:lnTo>
                    <a:pt x="57" y="241"/>
                  </a:lnTo>
                  <a:lnTo>
                    <a:pt x="69" y="251"/>
                  </a:lnTo>
                  <a:lnTo>
                    <a:pt x="82" y="258"/>
                  </a:lnTo>
                  <a:lnTo>
                    <a:pt x="96" y="264"/>
                  </a:lnTo>
                  <a:lnTo>
                    <a:pt x="109" y="269"/>
                  </a:lnTo>
                  <a:lnTo>
                    <a:pt x="124" y="275"/>
                  </a:lnTo>
                  <a:lnTo>
                    <a:pt x="141" y="276"/>
                  </a:lnTo>
                  <a:lnTo>
                    <a:pt x="156" y="278"/>
                  </a:lnTo>
                  <a:lnTo>
                    <a:pt x="156" y="278"/>
                  </a:ln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0" name="9Slide.vn 5">
              <a:extLst>
                <a:ext uri="{FF2B5EF4-FFF2-40B4-BE49-F238E27FC236}">
                  <a16:creationId xmlns:a16="http://schemas.microsoft.com/office/drawing/2014/main" id="{9441EC7C-061E-4558-9FF8-E9B0DA0F8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288" y="533400"/>
              <a:ext cx="8897938" cy="5565775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1" name="9Slide.vn 6">
              <a:extLst>
                <a:ext uri="{FF2B5EF4-FFF2-40B4-BE49-F238E27FC236}">
                  <a16:creationId xmlns:a16="http://schemas.microsoft.com/office/drawing/2014/main" id="{F4AB6E09-791B-48E7-B2E0-4762432F7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239713"/>
            </a:xfrm>
            <a:custGeom>
              <a:avLst/>
              <a:gdLst>
                <a:gd name="T0" fmla="*/ 7451 w 7451"/>
                <a:gd name="T1" fmla="*/ 0 h 151"/>
                <a:gd name="T2" fmla="*/ 4441 w 7451"/>
                <a:gd name="T3" fmla="*/ 1 h 151"/>
                <a:gd name="T4" fmla="*/ 4381 w 7451"/>
                <a:gd name="T5" fmla="*/ 35 h 151"/>
                <a:gd name="T6" fmla="*/ 3097 w 7451"/>
                <a:gd name="T7" fmla="*/ 35 h 151"/>
                <a:gd name="T8" fmla="*/ 3020 w 7451"/>
                <a:gd name="T9" fmla="*/ 1 h 151"/>
                <a:gd name="T10" fmla="*/ 0 w 7451"/>
                <a:gd name="T11" fmla="*/ 0 h 151"/>
                <a:gd name="T12" fmla="*/ 0 w 7451"/>
                <a:gd name="T13" fmla="*/ 35 h 151"/>
                <a:gd name="T14" fmla="*/ 0 w 7451"/>
                <a:gd name="T15" fmla="*/ 35 h 151"/>
                <a:gd name="T16" fmla="*/ 61 w 7451"/>
                <a:gd name="T17" fmla="*/ 53 h 151"/>
                <a:gd name="T18" fmla="*/ 98 w 7451"/>
                <a:gd name="T19" fmla="*/ 65 h 151"/>
                <a:gd name="T20" fmla="*/ 140 w 7451"/>
                <a:gd name="T21" fmla="*/ 75 h 151"/>
                <a:gd name="T22" fmla="*/ 140 w 7451"/>
                <a:gd name="T23" fmla="*/ 75 h 151"/>
                <a:gd name="T24" fmla="*/ 168 w 7451"/>
                <a:gd name="T25" fmla="*/ 82 h 151"/>
                <a:gd name="T26" fmla="*/ 216 w 7451"/>
                <a:gd name="T27" fmla="*/ 90 h 151"/>
                <a:gd name="T28" fmla="*/ 286 w 7451"/>
                <a:gd name="T29" fmla="*/ 102 h 151"/>
                <a:gd name="T30" fmla="*/ 384 w 7451"/>
                <a:gd name="T31" fmla="*/ 114 h 151"/>
                <a:gd name="T32" fmla="*/ 384 w 7451"/>
                <a:gd name="T33" fmla="*/ 114 h 151"/>
                <a:gd name="T34" fmla="*/ 438 w 7451"/>
                <a:gd name="T35" fmla="*/ 121 h 151"/>
                <a:gd name="T36" fmla="*/ 510 w 7451"/>
                <a:gd name="T37" fmla="*/ 127 h 151"/>
                <a:gd name="T38" fmla="*/ 601 w 7451"/>
                <a:gd name="T39" fmla="*/ 134 h 151"/>
                <a:gd name="T40" fmla="*/ 707 w 7451"/>
                <a:gd name="T41" fmla="*/ 141 h 151"/>
                <a:gd name="T42" fmla="*/ 707 w 7451"/>
                <a:gd name="T43" fmla="*/ 141 h 151"/>
                <a:gd name="T44" fmla="*/ 838 w 7451"/>
                <a:gd name="T45" fmla="*/ 146 h 151"/>
                <a:gd name="T46" fmla="*/ 924 w 7451"/>
                <a:gd name="T47" fmla="*/ 148 h 151"/>
                <a:gd name="T48" fmla="*/ 924 w 7451"/>
                <a:gd name="T49" fmla="*/ 148 h 151"/>
                <a:gd name="T50" fmla="*/ 1195 w 7451"/>
                <a:gd name="T51" fmla="*/ 149 h 151"/>
                <a:gd name="T52" fmla="*/ 1718 w 7451"/>
                <a:gd name="T53" fmla="*/ 151 h 151"/>
                <a:gd name="T54" fmla="*/ 3188 w 7451"/>
                <a:gd name="T55" fmla="*/ 151 h 151"/>
                <a:gd name="T56" fmla="*/ 5479 w 7451"/>
                <a:gd name="T57" fmla="*/ 149 h 151"/>
                <a:gd name="T58" fmla="*/ 5479 w 7451"/>
                <a:gd name="T59" fmla="*/ 149 h 151"/>
                <a:gd name="T60" fmla="*/ 5921 w 7451"/>
                <a:gd name="T61" fmla="*/ 151 h 151"/>
                <a:gd name="T62" fmla="*/ 6244 w 7451"/>
                <a:gd name="T63" fmla="*/ 151 h 151"/>
                <a:gd name="T64" fmla="*/ 6529 w 7451"/>
                <a:gd name="T65" fmla="*/ 148 h 151"/>
                <a:gd name="T66" fmla="*/ 6529 w 7451"/>
                <a:gd name="T67" fmla="*/ 148 h 151"/>
                <a:gd name="T68" fmla="*/ 6613 w 7451"/>
                <a:gd name="T69" fmla="*/ 146 h 151"/>
                <a:gd name="T70" fmla="*/ 6744 w 7451"/>
                <a:gd name="T71" fmla="*/ 141 h 151"/>
                <a:gd name="T72" fmla="*/ 6744 w 7451"/>
                <a:gd name="T73" fmla="*/ 141 h 151"/>
                <a:gd name="T74" fmla="*/ 6852 w 7451"/>
                <a:gd name="T75" fmla="*/ 134 h 151"/>
                <a:gd name="T76" fmla="*/ 6941 w 7451"/>
                <a:gd name="T77" fmla="*/ 127 h 151"/>
                <a:gd name="T78" fmla="*/ 7015 w 7451"/>
                <a:gd name="T79" fmla="*/ 121 h 151"/>
                <a:gd name="T80" fmla="*/ 7069 w 7451"/>
                <a:gd name="T81" fmla="*/ 114 h 151"/>
                <a:gd name="T82" fmla="*/ 7069 w 7451"/>
                <a:gd name="T83" fmla="*/ 114 h 151"/>
                <a:gd name="T84" fmla="*/ 7166 w 7451"/>
                <a:gd name="T85" fmla="*/ 102 h 151"/>
                <a:gd name="T86" fmla="*/ 7237 w 7451"/>
                <a:gd name="T87" fmla="*/ 90 h 151"/>
                <a:gd name="T88" fmla="*/ 7284 w 7451"/>
                <a:gd name="T89" fmla="*/ 82 h 151"/>
                <a:gd name="T90" fmla="*/ 7313 w 7451"/>
                <a:gd name="T91" fmla="*/ 75 h 151"/>
                <a:gd name="T92" fmla="*/ 7313 w 7451"/>
                <a:gd name="T93" fmla="*/ 75 h 151"/>
                <a:gd name="T94" fmla="*/ 7353 w 7451"/>
                <a:gd name="T95" fmla="*/ 65 h 151"/>
                <a:gd name="T96" fmla="*/ 7390 w 7451"/>
                <a:gd name="T97" fmla="*/ 53 h 151"/>
                <a:gd name="T98" fmla="*/ 7451 w 7451"/>
                <a:gd name="T99" fmla="*/ 35 h 151"/>
                <a:gd name="T100" fmla="*/ 7451 w 7451"/>
                <a:gd name="T10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1" h="151">
                  <a:moveTo>
                    <a:pt x="7451" y="0"/>
                  </a:moveTo>
                  <a:lnTo>
                    <a:pt x="4441" y="1"/>
                  </a:lnTo>
                  <a:lnTo>
                    <a:pt x="4381" y="35"/>
                  </a:lnTo>
                  <a:lnTo>
                    <a:pt x="3097" y="35"/>
                  </a:lnTo>
                  <a:lnTo>
                    <a:pt x="3020" y="1"/>
                  </a:lnTo>
                  <a:lnTo>
                    <a:pt x="0" y="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61" y="53"/>
                  </a:lnTo>
                  <a:lnTo>
                    <a:pt x="98" y="65"/>
                  </a:lnTo>
                  <a:lnTo>
                    <a:pt x="140" y="75"/>
                  </a:lnTo>
                  <a:lnTo>
                    <a:pt x="140" y="75"/>
                  </a:lnTo>
                  <a:lnTo>
                    <a:pt x="168" y="82"/>
                  </a:lnTo>
                  <a:lnTo>
                    <a:pt x="216" y="90"/>
                  </a:lnTo>
                  <a:lnTo>
                    <a:pt x="286" y="102"/>
                  </a:lnTo>
                  <a:lnTo>
                    <a:pt x="384" y="114"/>
                  </a:lnTo>
                  <a:lnTo>
                    <a:pt x="384" y="114"/>
                  </a:lnTo>
                  <a:lnTo>
                    <a:pt x="438" y="121"/>
                  </a:lnTo>
                  <a:lnTo>
                    <a:pt x="510" y="127"/>
                  </a:lnTo>
                  <a:lnTo>
                    <a:pt x="601" y="134"/>
                  </a:lnTo>
                  <a:lnTo>
                    <a:pt x="707" y="141"/>
                  </a:lnTo>
                  <a:lnTo>
                    <a:pt x="707" y="141"/>
                  </a:lnTo>
                  <a:lnTo>
                    <a:pt x="838" y="146"/>
                  </a:lnTo>
                  <a:lnTo>
                    <a:pt x="924" y="148"/>
                  </a:lnTo>
                  <a:lnTo>
                    <a:pt x="924" y="148"/>
                  </a:lnTo>
                  <a:lnTo>
                    <a:pt x="1195" y="149"/>
                  </a:lnTo>
                  <a:lnTo>
                    <a:pt x="1718" y="151"/>
                  </a:lnTo>
                  <a:lnTo>
                    <a:pt x="3188" y="151"/>
                  </a:lnTo>
                  <a:lnTo>
                    <a:pt x="5479" y="149"/>
                  </a:lnTo>
                  <a:lnTo>
                    <a:pt x="5479" y="149"/>
                  </a:lnTo>
                  <a:lnTo>
                    <a:pt x="5921" y="151"/>
                  </a:lnTo>
                  <a:lnTo>
                    <a:pt x="6244" y="151"/>
                  </a:lnTo>
                  <a:lnTo>
                    <a:pt x="6529" y="148"/>
                  </a:lnTo>
                  <a:lnTo>
                    <a:pt x="6529" y="148"/>
                  </a:lnTo>
                  <a:lnTo>
                    <a:pt x="6613" y="146"/>
                  </a:lnTo>
                  <a:lnTo>
                    <a:pt x="6744" y="141"/>
                  </a:lnTo>
                  <a:lnTo>
                    <a:pt x="6744" y="141"/>
                  </a:lnTo>
                  <a:lnTo>
                    <a:pt x="6852" y="134"/>
                  </a:lnTo>
                  <a:lnTo>
                    <a:pt x="6941" y="127"/>
                  </a:lnTo>
                  <a:lnTo>
                    <a:pt x="7015" y="121"/>
                  </a:lnTo>
                  <a:lnTo>
                    <a:pt x="7069" y="114"/>
                  </a:lnTo>
                  <a:lnTo>
                    <a:pt x="7069" y="114"/>
                  </a:lnTo>
                  <a:lnTo>
                    <a:pt x="7166" y="102"/>
                  </a:lnTo>
                  <a:lnTo>
                    <a:pt x="7237" y="90"/>
                  </a:lnTo>
                  <a:lnTo>
                    <a:pt x="7284" y="82"/>
                  </a:lnTo>
                  <a:lnTo>
                    <a:pt x="7313" y="75"/>
                  </a:lnTo>
                  <a:lnTo>
                    <a:pt x="7313" y="75"/>
                  </a:lnTo>
                  <a:lnTo>
                    <a:pt x="7353" y="65"/>
                  </a:lnTo>
                  <a:lnTo>
                    <a:pt x="7390" y="53"/>
                  </a:lnTo>
                  <a:lnTo>
                    <a:pt x="7451" y="35"/>
                  </a:lnTo>
                  <a:lnTo>
                    <a:pt x="7451" y="0"/>
                  </a:lnTo>
                  <a:close/>
                </a:path>
              </a:pathLst>
            </a:custGeom>
            <a:solidFill>
              <a:srgbClr val="A5A6A8"/>
            </a:solidFill>
            <a:ln>
              <a:noFill/>
            </a:ln>
            <a:effectLst>
              <a:innerShdw blurRad="114300">
                <a:prstClr val="black">
                  <a:alpha val="70000"/>
                </a:prstClr>
              </a:inn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2" name="9Slide.vn 7">
              <a:extLst>
                <a:ext uri="{FF2B5EF4-FFF2-40B4-BE49-F238E27FC236}">
                  <a16:creationId xmlns:a16="http://schemas.microsoft.com/office/drawing/2014/main" id="{FF3498DC-8213-4932-9704-8122CCB4C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6618288"/>
              <a:ext cx="11828463" cy="55563"/>
            </a:xfrm>
            <a:custGeom>
              <a:avLst/>
              <a:gdLst>
                <a:gd name="T0" fmla="*/ 7451 w 7451"/>
                <a:gd name="T1" fmla="*/ 35 h 35"/>
                <a:gd name="T2" fmla="*/ 0 w 7451"/>
                <a:gd name="T3" fmla="*/ 35 h 35"/>
                <a:gd name="T4" fmla="*/ 0 w 7451"/>
                <a:gd name="T5" fmla="*/ 0 h 35"/>
                <a:gd name="T6" fmla="*/ 3020 w 7451"/>
                <a:gd name="T7" fmla="*/ 0 h 35"/>
                <a:gd name="T8" fmla="*/ 3047 w 7451"/>
                <a:gd name="T9" fmla="*/ 18 h 35"/>
                <a:gd name="T10" fmla="*/ 4413 w 7451"/>
                <a:gd name="T11" fmla="*/ 18 h 35"/>
                <a:gd name="T12" fmla="*/ 4441 w 7451"/>
                <a:gd name="T13" fmla="*/ 0 h 35"/>
                <a:gd name="T14" fmla="*/ 7451 w 7451"/>
                <a:gd name="T15" fmla="*/ 0 h 35"/>
                <a:gd name="T16" fmla="*/ 7451 w 7451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51" h="35">
                  <a:moveTo>
                    <a:pt x="7451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3020" y="0"/>
                  </a:lnTo>
                  <a:lnTo>
                    <a:pt x="3047" y="18"/>
                  </a:lnTo>
                  <a:lnTo>
                    <a:pt x="4413" y="18"/>
                  </a:lnTo>
                  <a:lnTo>
                    <a:pt x="4441" y="0"/>
                  </a:lnTo>
                  <a:lnTo>
                    <a:pt x="7451" y="0"/>
                  </a:lnTo>
                  <a:lnTo>
                    <a:pt x="7451" y="35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/>
                </a:gs>
                <a:gs pos="9000">
                  <a:srgbClr val="DFE0E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  <p:sp>
          <p:nvSpPr>
            <p:cNvPr id="23" name="9Slide.vn 8">
              <a:extLst>
                <a:ext uri="{FF2B5EF4-FFF2-40B4-BE49-F238E27FC236}">
                  <a16:creationId xmlns:a16="http://schemas.microsoft.com/office/drawing/2014/main" id="{344E556A-A4C9-4D98-B474-D2B99294D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4750" y="6619875"/>
              <a:ext cx="2255838" cy="90488"/>
            </a:xfrm>
            <a:custGeom>
              <a:avLst/>
              <a:gdLst>
                <a:gd name="T0" fmla="*/ 1389 w 1421"/>
                <a:gd name="T1" fmla="*/ 2 h 57"/>
                <a:gd name="T2" fmla="*/ 32 w 1421"/>
                <a:gd name="T3" fmla="*/ 2 h 57"/>
                <a:gd name="T4" fmla="*/ 32 w 1421"/>
                <a:gd name="T5" fmla="*/ 2 h 57"/>
                <a:gd name="T6" fmla="*/ 17 w 1421"/>
                <a:gd name="T7" fmla="*/ 2 h 57"/>
                <a:gd name="T8" fmla="*/ 0 w 1421"/>
                <a:gd name="T9" fmla="*/ 0 h 57"/>
                <a:gd name="T10" fmla="*/ 0 w 1421"/>
                <a:gd name="T11" fmla="*/ 34 h 57"/>
                <a:gd name="T12" fmla="*/ 0 w 1421"/>
                <a:gd name="T13" fmla="*/ 34 h 57"/>
                <a:gd name="T14" fmla="*/ 20 w 1421"/>
                <a:gd name="T15" fmla="*/ 44 h 57"/>
                <a:gd name="T16" fmla="*/ 42 w 1421"/>
                <a:gd name="T17" fmla="*/ 51 h 57"/>
                <a:gd name="T18" fmla="*/ 64 w 1421"/>
                <a:gd name="T19" fmla="*/ 56 h 57"/>
                <a:gd name="T20" fmla="*/ 85 w 1421"/>
                <a:gd name="T21" fmla="*/ 57 h 57"/>
                <a:gd name="T22" fmla="*/ 1337 w 1421"/>
                <a:gd name="T23" fmla="*/ 57 h 57"/>
                <a:gd name="T24" fmla="*/ 1337 w 1421"/>
                <a:gd name="T25" fmla="*/ 57 h 57"/>
                <a:gd name="T26" fmla="*/ 1359 w 1421"/>
                <a:gd name="T27" fmla="*/ 56 h 57"/>
                <a:gd name="T28" fmla="*/ 1381 w 1421"/>
                <a:gd name="T29" fmla="*/ 51 h 57"/>
                <a:gd name="T30" fmla="*/ 1401 w 1421"/>
                <a:gd name="T31" fmla="*/ 44 h 57"/>
                <a:gd name="T32" fmla="*/ 1421 w 1421"/>
                <a:gd name="T33" fmla="*/ 34 h 57"/>
                <a:gd name="T34" fmla="*/ 1421 w 1421"/>
                <a:gd name="T35" fmla="*/ 0 h 57"/>
                <a:gd name="T36" fmla="*/ 1421 w 1421"/>
                <a:gd name="T37" fmla="*/ 0 h 57"/>
                <a:gd name="T38" fmla="*/ 1406 w 1421"/>
                <a:gd name="T39" fmla="*/ 2 h 57"/>
                <a:gd name="T40" fmla="*/ 1389 w 1421"/>
                <a:gd name="T41" fmla="*/ 2 h 57"/>
                <a:gd name="T42" fmla="*/ 1389 w 1421"/>
                <a:gd name="T43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21" h="57">
                  <a:moveTo>
                    <a:pt x="1389" y="2"/>
                  </a:moveTo>
                  <a:lnTo>
                    <a:pt x="32" y="2"/>
                  </a:lnTo>
                  <a:lnTo>
                    <a:pt x="32" y="2"/>
                  </a:lnTo>
                  <a:lnTo>
                    <a:pt x="17" y="2"/>
                  </a:lnTo>
                  <a:lnTo>
                    <a:pt x="0" y="0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0" y="44"/>
                  </a:lnTo>
                  <a:lnTo>
                    <a:pt x="42" y="51"/>
                  </a:lnTo>
                  <a:lnTo>
                    <a:pt x="64" y="56"/>
                  </a:lnTo>
                  <a:lnTo>
                    <a:pt x="85" y="57"/>
                  </a:lnTo>
                  <a:lnTo>
                    <a:pt x="1337" y="57"/>
                  </a:lnTo>
                  <a:lnTo>
                    <a:pt x="1337" y="57"/>
                  </a:lnTo>
                  <a:lnTo>
                    <a:pt x="1359" y="56"/>
                  </a:lnTo>
                  <a:lnTo>
                    <a:pt x="1381" y="51"/>
                  </a:lnTo>
                  <a:lnTo>
                    <a:pt x="1401" y="44"/>
                  </a:lnTo>
                  <a:lnTo>
                    <a:pt x="1421" y="34"/>
                  </a:lnTo>
                  <a:lnTo>
                    <a:pt x="1421" y="0"/>
                  </a:lnTo>
                  <a:lnTo>
                    <a:pt x="1421" y="0"/>
                  </a:lnTo>
                  <a:lnTo>
                    <a:pt x="1406" y="2"/>
                  </a:lnTo>
                  <a:lnTo>
                    <a:pt x="1389" y="2"/>
                  </a:lnTo>
                  <a:lnTo>
                    <a:pt x="1389" y="2"/>
                  </a:lnTo>
                  <a:close/>
                </a:path>
              </a:pathLst>
            </a:custGeom>
            <a:gradFill>
              <a:gsLst>
                <a:gs pos="0">
                  <a:srgbClr val="96999A">
                    <a:lumMod val="70000"/>
                  </a:srgbClr>
                </a:gs>
                <a:gs pos="3000">
                  <a:srgbClr val="96999A"/>
                </a:gs>
                <a:gs pos="100000">
                  <a:srgbClr val="96999A">
                    <a:lumMod val="70000"/>
                  </a:srgbClr>
                </a:gs>
                <a:gs pos="97000">
                  <a:srgbClr val="96999A"/>
                </a:gs>
                <a:gs pos="91000">
                  <a:srgbClr val="DFE0E1">
                    <a:lumMod val="95000"/>
                  </a:srgbClr>
                </a:gs>
                <a:gs pos="9000">
                  <a:srgbClr val="DFE0E1">
                    <a:lumMod val="95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0" i="0">
                <a:latin typeface="K2D" panose="00000500000000000000" pitchFamily="2" charset="-34"/>
              </a:endParaRPr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825291" y="1400175"/>
            <a:ext cx="5762625" cy="360045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514349" y="1400175"/>
            <a:ext cx="5153025" cy="1655762"/>
          </a:xfrm>
        </p:spPr>
        <p:txBody>
          <a:bodyPr anchor="b" anchorCtr="0">
            <a:noAutofit/>
          </a:bodyPr>
          <a:lstStyle>
            <a:lvl1pPr algn="l">
              <a:defRPr lang="en-US" sz="4000" b="1" kern="1200" dirty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14348" y="3160711"/>
            <a:ext cx="5153026" cy="1839914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67C2E8D-A219-06CC-DDED-60563052D400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339483-E992-0B16-C57C-FCA2197AF142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01984B-E435-DF86-91C0-A34A6136DB54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EAE826F-6D23-1C12-4C77-DD6D4A760903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DD13BBB-17CE-445B-C2C2-2254F68DEBA4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A1CBAEE-DB37-69A6-C83C-9ED0BC3403DC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28E06ED-9C8D-C1F3-B2C1-7E82A3E89B45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A2282D43-F19B-36CA-D127-B9AFE4A33DA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4" name="Date Placeholder 3">
            <a:extLst>
              <a:ext uri="{FF2B5EF4-FFF2-40B4-BE49-F238E27FC236}">
                <a16:creationId xmlns:a16="http://schemas.microsoft.com/office/drawing/2014/main" id="{C09A338B-CA30-F0C4-C424-A777C06DFE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A540C5A9-41E2-BA3D-15CF-D5824BC7E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9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514349" y="1048131"/>
            <a:ext cx="5153025" cy="1655762"/>
          </a:xfrm>
        </p:spPr>
        <p:txBody>
          <a:bodyPr anchor="b" anchorCtr="0">
            <a:noAutofit/>
          </a:bodyPr>
          <a:lstStyle>
            <a:lvl1pPr algn="l">
              <a:defRPr lang="en-US" sz="4000" b="1" kern="1200" dirty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14348" y="2808667"/>
            <a:ext cx="5153026" cy="2287208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B96C117-0DD7-57D2-DF3E-3C0A174E03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3" y="1742120"/>
            <a:ext cx="3453753" cy="3402396"/>
          </a:xfrm>
          <a:prstGeom prst="rect">
            <a:avLst/>
          </a:prstGeom>
        </p:spPr>
      </p:pic>
      <p:pic>
        <p:nvPicPr>
          <p:cNvPr id="20" name="Picture 2" descr="Samsung Mobile Mockup Template Download on Pngtree | Mobile mockup, Samsung  mobile, Samsu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657226"/>
            <a:ext cx="4972049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8305800" y="1057275"/>
            <a:ext cx="2095500" cy="4038600"/>
          </a:xfrm>
          <a:prstGeom prst="roundRect">
            <a:avLst>
              <a:gd name="adj" fmla="val 4741"/>
            </a:avLst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6C50603-7118-372F-6CD8-67B3EA4744CC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6F76C3E-CA40-066E-6D9B-DDC46B954A82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87986D-55B9-3A95-61F3-24E53EB2E71B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83DF21-9E95-D191-1729-A6BD31DA1885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32303C9-325E-4679-0C55-AA4CC397279F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22D0F45-9137-6A7D-28A8-9A3BC979E4E2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C045F73-3B00-AF17-A81A-929B412EAF39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57B47963-B402-88E5-A96F-E4D6CF5D437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4F74441E-7CED-96FA-08FA-C1E6108795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C7022278-3B3F-6183-1CA9-35D3E0A0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9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C5B58D15-E021-9409-2BF6-38B866254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3" y="1742120"/>
            <a:ext cx="3453753" cy="3402396"/>
          </a:xfrm>
          <a:prstGeom prst="rect">
            <a:avLst/>
          </a:prstGeom>
        </p:spPr>
      </p:pic>
      <p:sp>
        <p:nvSpPr>
          <p:cNvPr id="18" name="Picture Placeholder 1"/>
          <p:cNvSpPr>
            <a:spLocks noGrp="1"/>
          </p:cNvSpPr>
          <p:nvPr>
            <p:ph type="pic" sz="quarter" idx="15"/>
          </p:nvPr>
        </p:nvSpPr>
        <p:spPr>
          <a:xfrm>
            <a:off x="8461702" y="1108334"/>
            <a:ext cx="2131430" cy="4626572"/>
          </a:xfrm>
          <a:custGeom>
            <a:avLst/>
            <a:gdLst>
              <a:gd name="connsiteX0" fmla="*/ 0 w 2111887"/>
              <a:gd name="connsiteY0" fmla="*/ 247217 h 4543425"/>
              <a:gd name="connsiteX1" fmla="*/ 247217 w 2111887"/>
              <a:gd name="connsiteY1" fmla="*/ 0 h 4543425"/>
              <a:gd name="connsiteX2" fmla="*/ 1864670 w 2111887"/>
              <a:gd name="connsiteY2" fmla="*/ 0 h 4543425"/>
              <a:gd name="connsiteX3" fmla="*/ 2111887 w 2111887"/>
              <a:gd name="connsiteY3" fmla="*/ 247217 h 4543425"/>
              <a:gd name="connsiteX4" fmla="*/ 2111887 w 2111887"/>
              <a:gd name="connsiteY4" fmla="*/ 4296208 h 4543425"/>
              <a:gd name="connsiteX5" fmla="*/ 1864670 w 2111887"/>
              <a:gd name="connsiteY5" fmla="*/ 4543425 h 4543425"/>
              <a:gd name="connsiteX6" fmla="*/ 247217 w 2111887"/>
              <a:gd name="connsiteY6" fmla="*/ 4543425 h 4543425"/>
              <a:gd name="connsiteX7" fmla="*/ 0 w 2111887"/>
              <a:gd name="connsiteY7" fmla="*/ 4296208 h 4543425"/>
              <a:gd name="connsiteX8" fmla="*/ 0 w 2111887"/>
              <a:gd name="connsiteY8" fmla="*/ 247217 h 4543425"/>
              <a:gd name="connsiteX0" fmla="*/ 0 w 2111887"/>
              <a:gd name="connsiteY0" fmla="*/ 247221 h 4543429"/>
              <a:gd name="connsiteX1" fmla="*/ 247217 w 2111887"/>
              <a:gd name="connsiteY1" fmla="*/ 4 h 4543429"/>
              <a:gd name="connsiteX2" fmla="*/ 1103287 w 2111887"/>
              <a:gd name="connsiteY2" fmla="*/ 100016 h 4543429"/>
              <a:gd name="connsiteX3" fmla="*/ 1864670 w 2111887"/>
              <a:gd name="connsiteY3" fmla="*/ 4 h 4543429"/>
              <a:gd name="connsiteX4" fmla="*/ 2111887 w 2111887"/>
              <a:gd name="connsiteY4" fmla="*/ 247221 h 4543429"/>
              <a:gd name="connsiteX5" fmla="*/ 2111887 w 2111887"/>
              <a:gd name="connsiteY5" fmla="*/ 4296212 h 4543429"/>
              <a:gd name="connsiteX6" fmla="*/ 1864670 w 2111887"/>
              <a:gd name="connsiteY6" fmla="*/ 4543429 h 4543429"/>
              <a:gd name="connsiteX7" fmla="*/ 247217 w 2111887"/>
              <a:gd name="connsiteY7" fmla="*/ 4543429 h 4543429"/>
              <a:gd name="connsiteX8" fmla="*/ 0 w 2111887"/>
              <a:gd name="connsiteY8" fmla="*/ 4296212 h 4543429"/>
              <a:gd name="connsiteX9" fmla="*/ 0 w 2111887"/>
              <a:gd name="connsiteY9" fmla="*/ 247221 h 4543429"/>
              <a:gd name="connsiteX0" fmla="*/ 0 w 2111887"/>
              <a:gd name="connsiteY0" fmla="*/ 264906 h 4561114"/>
              <a:gd name="connsiteX1" fmla="*/ 247217 w 2111887"/>
              <a:gd name="connsiteY1" fmla="*/ 17689 h 4561114"/>
              <a:gd name="connsiteX2" fmla="*/ 665137 w 2111887"/>
              <a:gd name="connsiteY2" fmla="*/ 22451 h 4561114"/>
              <a:gd name="connsiteX3" fmla="*/ 1103287 w 2111887"/>
              <a:gd name="connsiteY3" fmla="*/ 117701 h 4561114"/>
              <a:gd name="connsiteX4" fmla="*/ 1864670 w 2111887"/>
              <a:gd name="connsiteY4" fmla="*/ 17689 h 4561114"/>
              <a:gd name="connsiteX5" fmla="*/ 2111887 w 2111887"/>
              <a:gd name="connsiteY5" fmla="*/ 264906 h 4561114"/>
              <a:gd name="connsiteX6" fmla="*/ 2111887 w 2111887"/>
              <a:gd name="connsiteY6" fmla="*/ 4313897 h 4561114"/>
              <a:gd name="connsiteX7" fmla="*/ 1864670 w 2111887"/>
              <a:gd name="connsiteY7" fmla="*/ 4561114 h 4561114"/>
              <a:gd name="connsiteX8" fmla="*/ 247217 w 2111887"/>
              <a:gd name="connsiteY8" fmla="*/ 4561114 h 4561114"/>
              <a:gd name="connsiteX9" fmla="*/ 0 w 2111887"/>
              <a:gd name="connsiteY9" fmla="*/ 4313897 h 4561114"/>
              <a:gd name="connsiteX10" fmla="*/ 0 w 2111887"/>
              <a:gd name="connsiteY10" fmla="*/ 264906 h 4561114"/>
              <a:gd name="connsiteX0" fmla="*/ 0 w 2111887"/>
              <a:gd name="connsiteY0" fmla="*/ 269676 h 4565884"/>
              <a:gd name="connsiteX1" fmla="*/ 247217 w 2111887"/>
              <a:gd name="connsiteY1" fmla="*/ 22459 h 4565884"/>
              <a:gd name="connsiteX2" fmla="*/ 612749 w 2111887"/>
              <a:gd name="connsiteY2" fmla="*/ 15315 h 4565884"/>
              <a:gd name="connsiteX3" fmla="*/ 1103287 w 2111887"/>
              <a:gd name="connsiteY3" fmla="*/ 122471 h 4565884"/>
              <a:gd name="connsiteX4" fmla="*/ 1864670 w 2111887"/>
              <a:gd name="connsiteY4" fmla="*/ 22459 h 4565884"/>
              <a:gd name="connsiteX5" fmla="*/ 2111887 w 2111887"/>
              <a:gd name="connsiteY5" fmla="*/ 269676 h 4565884"/>
              <a:gd name="connsiteX6" fmla="*/ 2111887 w 2111887"/>
              <a:gd name="connsiteY6" fmla="*/ 4318667 h 4565884"/>
              <a:gd name="connsiteX7" fmla="*/ 1864670 w 2111887"/>
              <a:gd name="connsiteY7" fmla="*/ 4565884 h 4565884"/>
              <a:gd name="connsiteX8" fmla="*/ 247217 w 2111887"/>
              <a:gd name="connsiteY8" fmla="*/ 4565884 h 4565884"/>
              <a:gd name="connsiteX9" fmla="*/ 0 w 2111887"/>
              <a:gd name="connsiteY9" fmla="*/ 4318667 h 4565884"/>
              <a:gd name="connsiteX10" fmla="*/ 0 w 2111887"/>
              <a:gd name="connsiteY10" fmla="*/ 269676 h 4565884"/>
              <a:gd name="connsiteX0" fmla="*/ 0 w 2111887"/>
              <a:gd name="connsiteY0" fmla="*/ 275247 h 4571455"/>
              <a:gd name="connsiteX1" fmla="*/ 247217 w 2111887"/>
              <a:gd name="connsiteY1" fmla="*/ 18505 h 4571455"/>
              <a:gd name="connsiteX2" fmla="*/ 612749 w 2111887"/>
              <a:gd name="connsiteY2" fmla="*/ 20886 h 4571455"/>
              <a:gd name="connsiteX3" fmla="*/ 1103287 w 2111887"/>
              <a:gd name="connsiteY3" fmla="*/ 128042 h 4571455"/>
              <a:gd name="connsiteX4" fmla="*/ 1864670 w 2111887"/>
              <a:gd name="connsiteY4" fmla="*/ 28030 h 4571455"/>
              <a:gd name="connsiteX5" fmla="*/ 2111887 w 2111887"/>
              <a:gd name="connsiteY5" fmla="*/ 275247 h 4571455"/>
              <a:gd name="connsiteX6" fmla="*/ 2111887 w 2111887"/>
              <a:gd name="connsiteY6" fmla="*/ 4324238 h 4571455"/>
              <a:gd name="connsiteX7" fmla="*/ 1864670 w 2111887"/>
              <a:gd name="connsiteY7" fmla="*/ 4571455 h 4571455"/>
              <a:gd name="connsiteX8" fmla="*/ 247217 w 2111887"/>
              <a:gd name="connsiteY8" fmla="*/ 4571455 h 4571455"/>
              <a:gd name="connsiteX9" fmla="*/ 0 w 2111887"/>
              <a:gd name="connsiteY9" fmla="*/ 4324238 h 4571455"/>
              <a:gd name="connsiteX10" fmla="*/ 0 w 2111887"/>
              <a:gd name="connsiteY10" fmla="*/ 275247 h 4571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1103287 w 2111887"/>
              <a:gd name="connsiteY3" fmla="*/ 121042 h 4564455"/>
              <a:gd name="connsiteX4" fmla="*/ 1864670 w 2111887"/>
              <a:gd name="connsiteY4" fmla="*/ 21030 h 4564455"/>
              <a:gd name="connsiteX5" fmla="*/ 2111887 w 2111887"/>
              <a:gd name="connsiteY5" fmla="*/ 268247 h 4564455"/>
              <a:gd name="connsiteX6" fmla="*/ 2111887 w 2111887"/>
              <a:gd name="connsiteY6" fmla="*/ 4317238 h 4564455"/>
              <a:gd name="connsiteX7" fmla="*/ 1864670 w 2111887"/>
              <a:gd name="connsiteY7" fmla="*/ 4564455 h 4564455"/>
              <a:gd name="connsiteX8" fmla="*/ 247217 w 2111887"/>
              <a:gd name="connsiteY8" fmla="*/ 4564455 h 4564455"/>
              <a:gd name="connsiteX9" fmla="*/ 0 w 2111887"/>
              <a:gd name="connsiteY9" fmla="*/ 4317238 h 4564455"/>
              <a:gd name="connsiteX10" fmla="*/ 0 w 2111887"/>
              <a:gd name="connsiteY10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784200 w 2111887"/>
              <a:gd name="connsiteY3" fmla="*/ 59130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864670 w 2111887"/>
              <a:gd name="connsiteY6" fmla="*/ 21030 h 4564455"/>
              <a:gd name="connsiteX7" fmla="*/ 2111887 w 2111887"/>
              <a:gd name="connsiteY7" fmla="*/ 268247 h 4564455"/>
              <a:gd name="connsiteX8" fmla="*/ 2111887 w 2111887"/>
              <a:gd name="connsiteY8" fmla="*/ 4317238 h 4564455"/>
              <a:gd name="connsiteX9" fmla="*/ 1864670 w 2111887"/>
              <a:gd name="connsiteY9" fmla="*/ 4564455 h 4564455"/>
              <a:gd name="connsiteX10" fmla="*/ 247217 w 2111887"/>
              <a:gd name="connsiteY10" fmla="*/ 4564455 h 4564455"/>
              <a:gd name="connsiteX11" fmla="*/ 0 w 2111887"/>
              <a:gd name="connsiteY11" fmla="*/ 4317238 h 4564455"/>
              <a:gd name="connsiteX12" fmla="*/ 0 w 2111887"/>
              <a:gd name="connsiteY12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600969 w 2111887"/>
              <a:gd name="connsiteY6" fmla="*/ 73418 h 4564455"/>
              <a:gd name="connsiteX7" fmla="*/ 1864670 w 2111887"/>
              <a:gd name="connsiteY7" fmla="*/ 21030 h 4564455"/>
              <a:gd name="connsiteX8" fmla="*/ 2111887 w 2111887"/>
              <a:gd name="connsiteY8" fmla="*/ 268247 h 4564455"/>
              <a:gd name="connsiteX9" fmla="*/ 2111887 w 2111887"/>
              <a:gd name="connsiteY9" fmla="*/ 4317238 h 4564455"/>
              <a:gd name="connsiteX10" fmla="*/ 1864670 w 2111887"/>
              <a:gd name="connsiteY10" fmla="*/ 4564455 h 4564455"/>
              <a:gd name="connsiteX11" fmla="*/ 247217 w 2111887"/>
              <a:gd name="connsiteY11" fmla="*/ 4564455 h 4564455"/>
              <a:gd name="connsiteX12" fmla="*/ 0 w 2111887"/>
              <a:gd name="connsiteY12" fmla="*/ 4317238 h 4564455"/>
              <a:gd name="connsiteX13" fmla="*/ 0 w 2111887"/>
              <a:gd name="connsiteY13" fmla="*/ 268247 h 4564455"/>
              <a:gd name="connsiteX0" fmla="*/ 0 w 2111887"/>
              <a:gd name="connsiteY0" fmla="*/ 271881 h 4568089"/>
              <a:gd name="connsiteX1" fmla="*/ 247217 w 2111887"/>
              <a:gd name="connsiteY1" fmla="*/ 15139 h 4568089"/>
              <a:gd name="connsiteX2" fmla="*/ 612749 w 2111887"/>
              <a:gd name="connsiteY2" fmla="*/ 17520 h 4568089"/>
              <a:gd name="connsiteX3" fmla="*/ 691331 w 2111887"/>
              <a:gd name="connsiteY3" fmla="*/ 105626 h 4568089"/>
              <a:gd name="connsiteX4" fmla="*/ 1103287 w 2111887"/>
              <a:gd name="connsiteY4" fmla="*/ 124676 h 4568089"/>
              <a:gd name="connsiteX5" fmla="*/ 1453331 w 2111887"/>
              <a:gd name="connsiteY5" fmla="*/ 127058 h 4568089"/>
              <a:gd name="connsiteX6" fmla="*/ 1520006 w 2111887"/>
              <a:gd name="connsiteY6" fmla="*/ 12758 h 4568089"/>
              <a:gd name="connsiteX7" fmla="*/ 1864670 w 2111887"/>
              <a:gd name="connsiteY7" fmla="*/ 24664 h 4568089"/>
              <a:gd name="connsiteX8" fmla="*/ 2111887 w 2111887"/>
              <a:gd name="connsiteY8" fmla="*/ 271881 h 4568089"/>
              <a:gd name="connsiteX9" fmla="*/ 2111887 w 2111887"/>
              <a:gd name="connsiteY9" fmla="*/ 4320872 h 4568089"/>
              <a:gd name="connsiteX10" fmla="*/ 1864670 w 2111887"/>
              <a:gd name="connsiteY10" fmla="*/ 4568089 h 4568089"/>
              <a:gd name="connsiteX11" fmla="*/ 247217 w 2111887"/>
              <a:gd name="connsiteY11" fmla="*/ 4568089 h 4568089"/>
              <a:gd name="connsiteX12" fmla="*/ 0 w 2111887"/>
              <a:gd name="connsiteY12" fmla="*/ 4320872 h 4568089"/>
              <a:gd name="connsiteX13" fmla="*/ 0 w 2111887"/>
              <a:gd name="connsiteY13" fmla="*/ 271881 h 4568089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1331 w 2111887"/>
              <a:gd name="connsiteY3" fmla="*/ 106707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3465 h 4569673"/>
              <a:gd name="connsiteX1" fmla="*/ 247217 w 2111887"/>
              <a:gd name="connsiteY1" fmla="*/ 16723 h 4569673"/>
              <a:gd name="connsiteX2" fmla="*/ 579412 w 2111887"/>
              <a:gd name="connsiteY2" fmla="*/ 9580 h 4569673"/>
              <a:gd name="connsiteX3" fmla="*/ 693712 w 2111887"/>
              <a:gd name="connsiteY3" fmla="*/ 119116 h 4569673"/>
              <a:gd name="connsiteX4" fmla="*/ 1055662 w 2111887"/>
              <a:gd name="connsiteY4" fmla="*/ 126260 h 4569673"/>
              <a:gd name="connsiteX5" fmla="*/ 1453331 w 2111887"/>
              <a:gd name="connsiteY5" fmla="*/ 121498 h 4569673"/>
              <a:gd name="connsiteX6" fmla="*/ 1520006 w 2111887"/>
              <a:gd name="connsiteY6" fmla="*/ 14342 h 4569673"/>
              <a:gd name="connsiteX7" fmla="*/ 1888482 w 2111887"/>
              <a:gd name="connsiteY7" fmla="*/ 23867 h 4569673"/>
              <a:gd name="connsiteX8" fmla="*/ 2111887 w 2111887"/>
              <a:gd name="connsiteY8" fmla="*/ 273465 h 4569673"/>
              <a:gd name="connsiteX9" fmla="*/ 2111887 w 2111887"/>
              <a:gd name="connsiteY9" fmla="*/ 4322456 h 4569673"/>
              <a:gd name="connsiteX10" fmla="*/ 1864670 w 2111887"/>
              <a:gd name="connsiteY10" fmla="*/ 4569673 h 4569673"/>
              <a:gd name="connsiteX11" fmla="*/ 247217 w 2111887"/>
              <a:gd name="connsiteY11" fmla="*/ 4569673 h 4569673"/>
              <a:gd name="connsiteX12" fmla="*/ 0 w 2111887"/>
              <a:gd name="connsiteY12" fmla="*/ 4322456 h 4569673"/>
              <a:gd name="connsiteX13" fmla="*/ 0 w 2111887"/>
              <a:gd name="connsiteY13" fmla="*/ 273465 h 4569673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27138 w 2111887"/>
              <a:gd name="connsiteY5" fmla="*/ 124774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5652 h 4571860"/>
              <a:gd name="connsiteX1" fmla="*/ 235311 w 2111887"/>
              <a:gd name="connsiteY1" fmla="*/ 16529 h 4571860"/>
              <a:gd name="connsiteX2" fmla="*/ 579412 w 2111887"/>
              <a:gd name="connsiteY2" fmla="*/ 11767 h 4571860"/>
              <a:gd name="connsiteX3" fmla="*/ 698474 w 2111887"/>
              <a:gd name="connsiteY3" fmla="*/ 123685 h 4571860"/>
              <a:gd name="connsiteX4" fmla="*/ 1055662 w 2111887"/>
              <a:gd name="connsiteY4" fmla="*/ 128447 h 4571860"/>
              <a:gd name="connsiteX5" fmla="*/ 1427138 w 2111887"/>
              <a:gd name="connsiteY5" fmla="*/ 126066 h 4571860"/>
              <a:gd name="connsiteX6" fmla="*/ 1520006 w 2111887"/>
              <a:gd name="connsiteY6" fmla="*/ 11766 h 4571860"/>
              <a:gd name="connsiteX7" fmla="*/ 1888482 w 2111887"/>
              <a:gd name="connsiteY7" fmla="*/ 26054 h 4571860"/>
              <a:gd name="connsiteX8" fmla="*/ 2111887 w 2111887"/>
              <a:gd name="connsiteY8" fmla="*/ 275652 h 4571860"/>
              <a:gd name="connsiteX9" fmla="*/ 2111887 w 2111887"/>
              <a:gd name="connsiteY9" fmla="*/ 4324643 h 4571860"/>
              <a:gd name="connsiteX10" fmla="*/ 1864670 w 2111887"/>
              <a:gd name="connsiteY10" fmla="*/ 4571860 h 4571860"/>
              <a:gd name="connsiteX11" fmla="*/ 247217 w 2111887"/>
              <a:gd name="connsiteY11" fmla="*/ 4571860 h 4571860"/>
              <a:gd name="connsiteX12" fmla="*/ 0 w 2111887"/>
              <a:gd name="connsiteY12" fmla="*/ 4324643 h 4571860"/>
              <a:gd name="connsiteX13" fmla="*/ 0 w 2111887"/>
              <a:gd name="connsiteY13" fmla="*/ 275652 h 4571860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698474 w 2111887"/>
              <a:gd name="connsiteY3" fmla="*/ 125757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762768 w 2111887"/>
              <a:gd name="connsiteY3" fmla="*/ 28126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55662 w 2111887"/>
              <a:gd name="connsiteY4" fmla="*/ 124792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46137 w 2111887"/>
              <a:gd name="connsiteY4" fmla="*/ 15255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272357 w 2111887"/>
              <a:gd name="connsiteY4" fmla="*/ 22398 h 4568205"/>
              <a:gd name="connsiteX5" fmla="*/ 1520006 w 2111887"/>
              <a:gd name="connsiteY5" fmla="*/ 8111 h 4568205"/>
              <a:gd name="connsiteX6" fmla="*/ 1895626 w 2111887"/>
              <a:gd name="connsiteY6" fmla="*/ 17637 h 4568205"/>
              <a:gd name="connsiteX7" fmla="*/ 2111887 w 2111887"/>
              <a:gd name="connsiteY7" fmla="*/ 271997 h 4568205"/>
              <a:gd name="connsiteX8" fmla="*/ 2111887 w 2111887"/>
              <a:gd name="connsiteY8" fmla="*/ 4320988 h 4568205"/>
              <a:gd name="connsiteX9" fmla="*/ 1864670 w 2111887"/>
              <a:gd name="connsiteY9" fmla="*/ 4568205 h 4568205"/>
              <a:gd name="connsiteX10" fmla="*/ 247217 w 2111887"/>
              <a:gd name="connsiteY10" fmla="*/ 4568205 h 4568205"/>
              <a:gd name="connsiteX11" fmla="*/ 0 w 2111887"/>
              <a:gd name="connsiteY11" fmla="*/ 4320988 h 4568205"/>
              <a:gd name="connsiteX12" fmla="*/ 0 w 2111887"/>
              <a:gd name="connsiteY12" fmla="*/ 271997 h 4568205"/>
              <a:gd name="connsiteX0" fmla="*/ 0 w 2111887"/>
              <a:gd name="connsiteY0" fmla="*/ 275715 h 4571923"/>
              <a:gd name="connsiteX1" fmla="*/ 235311 w 2111887"/>
              <a:gd name="connsiteY1" fmla="*/ 16592 h 4571923"/>
              <a:gd name="connsiteX2" fmla="*/ 762768 w 2111887"/>
              <a:gd name="connsiteY2" fmla="*/ 26117 h 4571923"/>
              <a:gd name="connsiteX3" fmla="*/ 1272357 w 2111887"/>
              <a:gd name="connsiteY3" fmla="*/ 26116 h 4571923"/>
              <a:gd name="connsiteX4" fmla="*/ 1520006 w 2111887"/>
              <a:gd name="connsiteY4" fmla="*/ 11829 h 4571923"/>
              <a:gd name="connsiteX5" fmla="*/ 1895626 w 2111887"/>
              <a:gd name="connsiteY5" fmla="*/ 21355 h 4571923"/>
              <a:gd name="connsiteX6" fmla="*/ 2111887 w 2111887"/>
              <a:gd name="connsiteY6" fmla="*/ 275715 h 4571923"/>
              <a:gd name="connsiteX7" fmla="*/ 2111887 w 2111887"/>
              <a:gd name="connsiteY7" fmla="*/ 4324706 h 4571923"/>
              <a:gd name="connsiteX8" fmla="*/ 1864670 w 2111887"/>
              <a:gd name="connsiteY8" fmla="*/ 4571923 h 4571923"/>
              <a:gd name="connsiteX9" fmla="*/ 247217 w 2111887"/>
              <a:gd name="connsiteY9" fmla="*/ 4571923 h 4571923"/>
              <a:gd name="connsiteX10" fmla="*/ 0 w 2111887"/>
              <a:gd name="connsiteY10" fmla="*/ 4324706 h 4571923"/>
              <a:gd name="connsiteX11" fmla="*/ 0 w 2111887"/>
              <a:gd name="connsiteY11" fmla="*/ 275715 h 4571923"/>
              <a:gd name="connsiteX0" fmla="*/ 0 w 2111887"/>
              <a:gd name="connsiteY0" fmla="*/ 275289 h 4571497"/>
              <a:gd name="connsiteX1" fmla="*/ 235311 w 2111887"/>
              <a:gd name="connsiteY1" fmla="*/ 16166 h 4571497"/>
              <a:gd name="connsiteX2" fmla="*/ 1272357 w 2111887"/>
              <a:gd name="connsiteY2" fmla="*/ 25690 h 4571497"/>
              <a:gd name="connsiteX3" fmla="*/ 1520006 w 2111887"/>
              <a:gd name="connsiteY3" fmla="*/ 11403 h 4571497"/>
              <a:gd name="connsiteX4" fmla="*/ 1895626 w 2111887"/>
              <a:gd name="connsiteY4" fmla="*/ 20929 h 4571497"/>
              <a:gd name="connsiteX5" fmla="*/ 2111887 w 2111887"/>
              <a:gd name="connsiteY5" fmla="*/ 275289 h 4571497"/>
              <a:gd name="connsiteX6" fmla="*/ 2111887 w 2111887"/>
              <a:gd name="connsiteY6" fmla="*/ 4324280 h 4571497"/>
              <a:gd name="connsiteX7" fmla="*/ 1864670 w 2111887"/>
              <a:gd name="connsiteY7" fmla="*/ 4571497 h 4571497"/>
              <a:gd name="connsiteX8" fmla="*/ 247217 w 2111887"/>
              <a:gd name="connsiteY8" fmla="*/ 4571497 h 4571497"/>
              <a:gd name="connsiteX9" fmla="*/ 0 w 2111887"/>
              <a:gd name="connsiteY9" fmla="*/ 4324280 h 4571497"/>
              <a:gd name="connsiteX10" fmla="*/ 0 w 2111887"/>
              <a:gd name="connsiteY10" fmla="*/ 275289 h 4571497"/>
              <a:gd name="connsiteX0" fmla="*/ 0 w 2111887"/>
              <a:gd name="connsiteY0" fmla="*/ 280184 h 4576392"/>
              <a:gd name="connsiteX1" fmla="*/ 235311 w 2111887"/>
              <a:gd name="connsiteY1" fmla="*/ 21061 h 4576392"/>
              <a:gd name="connsiteX2" fmla="*/ 1520006 w 2111887"/>
              <a:gd name="connsiteY2" fmla="*/ 16298 h 4576392"/>
              <a:gd name="connsiteX3" fmla="*/ 1895626 w 2111887"/>
              <a:gd name="connsiteY3" fmla="*/ 25824 h 4576392"/>
              <a:gd name="connsiteX4" fmla="*/ 2111887 w 2111887"/>
              <a:gd name="connsiteY4" fmla="*/ 280184 h 4576392"/>
              <a:gd name="connsiteX5" fmla="*/ 2111887 w 2111887"/>
              <a:gd name="connsiteY5" fmla="*/ 4329175 h 4576392"/>
              <a:gd name="connsiteX6" fmla="*/ 1864670 w 2111887"/>
              <a:gd name="connsiteY6" fmla="*/ 4576392 h 4576392"/>
              <a:gd name="connsiteX7" fmla="*/ 247217 w 2111887"/>
              <a:gd name="connsiteY7" fmla="*/ 4576392 h 4576392"/>
              <a:gd name="connsiteX8" fmla="*/ 0 w 2111887"/>
              <a:gd name="connsiteY8" fmla="*/ 4329175 h 4576392"/>
              <a:gd name="connsiteX9" fmla="*/ 0 w 2111887"/>
              <a:gd name="connsiteY9" fmla="*/ 280184 h 4576392"/>
              <a:gd name="connsiteX0" fmla="*/ 0 w 2111887"/>
              <a:gd name="connsiteY0" fmla="*/ 288917 h 4585125"/>
              <a:gd name="connsiteX1" fmla="*/ 235311 w 2111887"/>
              <a:gd name="connsiteY1" fmla="*/ 29794 h 4585125"/>
              <a:gd name="connsiteX2" fmla="*/ 1895626 w 2111887"/>
              <a:gd name="connsiteY2" fmla="*/ 34557 h 4585125"/>
              <a:gd name="connsiteX3" fmla="*/ 2111887 w 2111887"/>
              <a:gd name="connsiteY3" fmla="*/ 288917 h 4585125"/>
              <a:gd name="connsiteX4" fmla="*/ 2111887 w 2111887"/>
              <a:gd name="connsiteY4" fmla="*/ 4337908 h 4585125"/>
              <a:gd name="connsiteX5" fmla="*/ 1864670 w 2111887"/>
              <a:gd name="connsiteY5" fmla="*/ 4585125 h 4585125"/>
              <a:gd name="connsiteX6" fmla="*/ 247217 w 2111887"/>
              <a:gd name="connsiteY6" fmla="*/ 4585125 h 4585125"/>
              <a:gd name="connsiteX7" fmla="*/ 0 w 2111887"/>
              <a:gd name="connsiteY7" fmla="*/ 4337908 h 4585125"/>
              <a:gd name="connsiteX8" fmla="*/ 0 w 2111887"/>
              <a:gd name="connsiteY8" fmla="*/ 288917 h 4585125"/>
              <a:gd name="connsiteX0" fmla="*/ 0 w 2111887"/>
              <a:gd name="connsiteY0" fmla="*/ 316063 h 4612271"/>
              <a:gd name="connsiteX1" fmla="*/ 235311 w 2111887"/>
              <a:gd name="connsiteY1" fmla="*/ 56940 h 4612271"/>
              <a:gd name="connsiteX2" fmla="*/ 1888483 w 2111887"/>
              <a:gd name="connsiteY2" fmla="*/ 18841 h 4612271"/>
              <a:gd name="connsiteX3" fmla="*/ 2111887 w 2111887"/>
              <a:gd name="connsiteY3" fmla="*/ 316063 h 4612271"/>
              <a:gd name="connsiteX4" fmla="*/ 2111887 w 2111887"/>
              <a:gd name="connsiteY4" fmla="*/ 4365054 h 4612271"/>
              <a:gd name="connsiteX5" fmla="*/ 1864670 w 2111887"/>
              <a:gd name="connsiteY5" fmla="*/ 4612271 h 4612271"/>
              <a:gd name="connsiteX6" fmla="*/ 247217 w 2111887"/>
              <a:gd name="connsiteY6" fmla="*/ 4612271 h 4612271"/>
              <a:gd name="connsiteX7" fmla="*/ 0 w 2111887"/>
              <a:gd name="connsiteY7" fmla="*/ 4365054 h 4612271"/>
              <a:gd name="connsiteX8" fmla="*/ 0 w 2111887"/>
              <a:gd name="connsiteY8" fmla="*/ 316063 h 4612271"/>
              <a:gd name="connsiteX0" fmla="*/ 0 w 2111887"/>
              <a:gd name="connsiteY0" fmla="*/ 327050 h 4623258"/>
              <a:gd name="connsiteX1" fmla="*/ 223404 w 2111887"/>
              <a:gd name="connsiteY1" fmla="*/ 34589 h 4623258"/>
              <a:gd name="connsiteX2" fmla="*/ 1888483 w 2111887"/>
              <a:gd name="connsiteY2" fmla="*/ 29828 h 4623258"/>
              <a:gd name="connsiteX3" fmla="*/ 2111887 w 2111887"/>
              <a:gd name="connsiteY3" fmla="*/ 327050 h 4623258"/>
              <a:gd name="connsiteX4" fmla="*/ 2111887 w 2111887"/>
              <a:gd name="connsiteY4" fmla="*/ 4376041 h 4623258"/>
              <a:gd name="connsiteX5" fmla="*/ 1864670 w 2111887"/>
              <a:gd name="connsiteY5" fmla="*/ 4623258 h 4623258"/>
              <a:gd name="connsiteX6" fmla="*/ 247217 w 2111887"/>
              <a:gd name="connsiteY6" fmla="*/ 4623258 h 4623258"/>
              <a:gd name="connsiteX7" fmla="*/ 0 w 2111887"/>
              <a:gd name="connsiteY7" fmla="*/ 4376041 h 4623258"/>
              <a:gd name="connsiteX8" fmla="*/ 0 w 2111887"/>
              <a:gd name="connsiteY8" fmla="*/ 327050 h 4623258"/>
              <a:gd name="connsiteX0" fmla="*/ 0 w 2111887"/>
              <a:gd name="connsiteY0" fmla="*/ 318359 h 4614567"/>
              <a:gd name="connsiteX1" fmla="*/ 223404 w 2111887"/>
              <a:gd name="connsiteY1" fmla="*/ 25898 h 4614567"/>
              <a:gd name="connsiteX2" fmla="*/ 1888483 w 2111887"/>
              <a:gd name="connsiteY2" fmla="*/ 21137 h 4614567"/>
              <a:gd name="connsiteX3" fmla="*/ 2111887 w 2111887"/>
              <a:gd name="connsiteY3" fmla="*/ 318359 h 4614567"/>
              <a:gd name="connsiteX4" fmla="*/ 2111887 w 2111887"/>
              <a:gd name="connsiteY4" fmla="*/ 4367350 h 4614567"/>
              <a:gd name="connsiteX5" fmla="*/ 1864670 w 2111887"/>
              <a:gd name="connsiteY5" fmla="*/ 4614567 h 4614567"/>
              <a:gd name="connsiteX6" fmla="*/ 247217 w 2111887"/>
              <a:gd name="connsiteY6" fmla="*/ 4614567 h 4614567"/>
              <a:gd name="connsiteX7" fmla="*/ 0 w 2111887"/>
              <a:gd name="connsiteY7" fmla="*/ 4367350 h 4614567"/>
              <a:gd name="connsiteX8" fmla="*/ 0 w 2111887"/>
              <a:gd name="connsiteY8" fmla="*/ 318359 h 4614567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9031"/>
              <a:gd name="connsiteY0" fmla="*/ 292265 h 4605141"/>
              <a:gd name="connsiteX1" fmla="*/ 230548 w 2119031"/>
              <a:gd name="connsiteY1" fmla="*/ 16472 h 4605141"/>
              <a:gd name="connsiteX2" fmla="*/ 1895627 w 2119031"/>
              <a:gd name="connsiteY2" fmla="*/ 11711 h 4605141"/>
              <a:gd name="connsiteX3" fmla="*/ 2119031 w 2119031"/>
              <a:gd name="connsiteY3" fmla="*/ 308933 h 4605141"/>
              <a:gd name="connsiteX4" fmla="*/ 2119031 w 2119031"/>
              <a:gd name="connsiteY4" fmla="*/ 4357924 h 4605141"/>
              <a:gd name="connsiteX5" fmla="*/ 1871814 w 2119031"/>
              <a:gd name="connsiteY5" fmla="*/ 4605141 h 4605141"/>
              <a:gd name="connsiteX6" fmla="*/ 254361 w 2119031"/>
              <a:gd name="connsiteY6" fmla="*/ 4605141 h 4605141"/>
              <a:gd name="connsiteX7" fmla="*/ 7144 w 2119031"/>
              <a:gd name="connsiteY7" fmla="*/ 4357924 h 4605141"/>
              <a:gd name="connsiteX8" fmla="*/ 0 w 2119031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19031 w 2128556"/>
              <a:gd name="connsiteY4" fmla="*/ 4357924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28556 w 2128556"/>
              <a:gd name="connsiteY4" fmla="*/ 4360305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0514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2419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2874 w 2131430"/>
              <a:gd name="connsiteY0" fmla="*/ 292265 h 4626572"/>
              <a:gd name="connsiteX1" fmla="*/ 233422 w 2131430"/>
              <a:gd name="connsiteY1" fmla="*/ 16472 h 4626572"/>
              <a:gd name="connsiteX2" fmla="*/ 1898501 w 2131430"/>
              <a:gd name="connsiteY2" fmla="*/ 11711 h 4626572"/>
              <a:gd name="connsiteX3" fmla="*/ 2131430 w 2131430"/>
              <a:gd name="connsiteY3" fmla="*/ 297027 h 4626572"/>
              <a:gd name="connsiteX4" fmla="*/ 2131430 w 2131430"/>
              <a:gd name="connsiteY4" fmla="*/ 4360305 h 4626572"/>
              <a:gd name="connsiteX5" fmla="*/ 1869925 w 2131430"/>
              <a:gd name="connsiteY5" fmla="*/ 4626572 h 4626572"/>
              <a:gd name="connsiteX6" fmla="*/ 257235 w 2131430"/>
              <a:gd name="connsiteY6" fmla="*/ 4624191 h 4626572"/>
              <a:gd name="connsiteX7" fmla="*/ 493 w 2131430"/>
              <a:gd name="connsiteY7" fmla="*/ 4357924 h 4626572"/>
              <a:gd name="connsiteX8" fmla="*/ 2874 w 2131430"/>
              <a:gd name="connsiteY8" fmla="*/ 292265 h 462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1430" h="4626572">
                <a:moveTo>
                  <a:pt x="2874" y="292265"/>
                </a:moveTo>
                <a:cubicBezTo>
                  <a:pt x="2874" y="155731"/>
                  <a:pt x="101650" y="18853"/>
                  <a:pt x="233422" y="16472"/>
                </a:cubicBezTo>
                <a:cubicBezTo>
                  <a:pt x="556504" y="2654"/>
                  <a:pt x="1580975" y="-10045"/>
                  <a:pt x="1898501" y="11711"/>
                </a:cubicBezTo>
                <a:cubicBezTo>
                  <a:pt x="2042179" y="21236"/>
                  <a:pt x="2131430" y="160493"/>
                  <a:pt x="2131430" y="297027"/>
                </a:cubicBezTo>
                <a:lnTo>
                  <a:pt x="2131430" y="4360305"/>
                </a:lnTo>
                <a:cubicBezTo>
                  <a:pt x="2131430" y="4496839"/>
                  <a:pt x="2006459" y="4626572"/>
                  <a:pt x="1869925" y="4626572"/>
                </a:cubicBezTo>
                <a:lnTo>
                  <a:pt x="257235" y="4624191"/>
                </a:lnTo>
                <a:cubicBezTo>
                  <a:pt x="120701" y="4624191"/>
                  <a:pt x="493" y="4494458"/>
                  <a:pt x="493" y="4357924"/>
                </a:cubicBezTo>
                <a:cubicBezTo>
                  <a:pt x="-1888" y="3002704"/>
                  <a:pt x="5255" y="1647485"/>
                  <a:pt x="2874" y="29226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E05A38DB-2EAE-47C8-9F84-174DA2024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49" y="1048131"/>
            <a:ext cx="5153025" cy="1655762"/>
          </a:xfrm>
        </p:spPr>
        <p:txBody>
          <a:bodyPr anchor="b" anchorCtr="0">
            <a:noAutofit/>
          </a:bodyPr>
          <a:lstStyle>
            <a:lvl1pPr algn="l">
              <a:defRPr lang="en-US" sz="4000" b="1" kern="1200" dirty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72C8C42-C792-4628-B171-1C30DA52B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348" y="2808667"/>
            <a:ext cx="5153026" cy="2287208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917F0B-3CB7-E0EA-BFAE-20D511EF8801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408F28A-ACB2-6E48-D5E6-03F24C7118A7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FF86E4-C720-0B16-79A3-87981D57083D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A5A958-3EF5-C954-1BDD-5C44193C42DD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75DDA0-8FC0-DB37-99A8-55D3DD65ED4C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2E0A32-AF7C-F862-F2DF-150884F92009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F054695-BD09-A212-CA6E-A1D366705588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DDA22685-D3D5-AF13-9F3C-2983763EFF5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FB4B915C-60A3-0B79-5905-5A42CE54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B38F3282-08F4-E668-5916-6C6A00B13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43863" y="1011126"/>
            <a:ext cx="3171810" cy="513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683CFCA1-DA12-C6FE-EFA3-0063CCBE582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255760" y="1200818"/>
            <a:ext cx="534445" cy="155541"/>
          </a:xfrm>
          <a:custGeom>
            <a:avLst/>
            <a:gdLst>
              <a:gd name="connsiteX0" fmla="*/ 0 w 2111887"/>
              <a:gd name="connsiteY0" fmla="*/ 247217 h 4543425"/>
              <a:gd name="connsiteX1" fmla="*/ 247217 w 2111887"/>
              <a:gd name="connsiteY1" fmla="*/ 0 h 4543425"/>
              <a:gd name="connsiteX2" fmla="*/ 1864670 w 2111887"/>
              <a:gd name="connsiteY2" fmla="*/ 0 h 4543425"/>
              <a:gd name="connsiteX3" fmla="*/ 2111887 w 2111887"/>
              <a:gd name="connsiteY3" fmla="*/ 247217 h 4543425"/>
              <a:gd name="connsiteX4" fmla="*/ 2111887 w 2111887"/>
              <a:gd name="connsiteY4" fmla="*/ 4296208 h 4543425"/>
              <a:gd name="connsiteX5" fmla="*/ 1864670 w 2111887"/>
              <a:gd name="connsiteY5" fmla="*/ 4543425 h 4543425"/>
              <a:gd name="connsiteX6" fmla="*/ 247217 w 2111887"/>
              <a:gd name="connsiteY6" fmla="*/ 4543425 h 4543425"/>
              <a:gd name="connsiteX7" fmla="*/ 0 w 2111887"/>
              <a:gd name="connsiteY7" fmla="*/ 4296208 h 4543425"/>
              <a:gd name="connsiteX8" fmla="*/ 0 w 2111887"/>
              <a:gd name="connsiteY8" fmla="*/ 247217 h 4543425"/>
              <a:gd name="connsiteX0" fmla="*/ 0 w 2111887"/>
              <a:gd name="connsiteY0" fmla="*/ 247221 h 4543429"/>
              <a:gd name="connsiteX1" fmla="*/ 247217 w 2111887"/>
              <a:gd name="connsiteY1" fmla="*/ 4 h 4543429"/>
              <a:gd name="connsiteX2" fmla="*/ 1103287 w 2111887"/>
              <a:gd name="connsiteY2" fmla="*/ 100016 h 4543429"/>
              <a:gd name="connsiteX3" fmla="*/ 1864670 w 2111887"/>
              <a:gd name="connsiteY3" fmla="*/ 4 h 4543429"/>
              <a:gd name="connsiteX4" fmla="*/ 2111887 w 2111887"/>
              <a:gd name="connsiteY4" fmla="*/ 247221 h 4543429"/>
              <a:gd name="connsiteX5" fmla="*/ 2111887 w 2111887"/>
              <a:gd name="connsiteY5" fmla="*/ 4296212 h 4543429"/>
              <a:gd name="connsiteX6" fmla="*/ 1864670 w 2111887"/>
              <a:gd name="connsiteY6" fmla="*/ 4543429 h 4543429"/>
              <a:gd name="connsiteX7" fmla="*/ 247217 w 2111887"/>
              <a:gd name="connsiteY7" fmla="*/ 4543429 h 4543429"/>
              <a:gd name="connsiteX8" fmla="*/ 0 w 2111887"/>
              <a:gd name="connsiteY8" fmla="*/ 4296212 h 4543429"/>
              <a:gd name="connsiteX9" fmla="*/ 0 w 2111887"/>
              <a:gd name="connsiteY9" fmla="*/ 247221 h 4543429"/>
              <a:gd name="connsiteX0" fmla="*/ 0 w 2111887"/>
              <a:gd name="connsiteY0" fmla="*/ 264906 h 4561114"/>
              <a:gd name="connsiteX1" fmla="*/ 247217 w 2111887"/>
              <a:gd name="connsiteY1" fmla="*/ 17689 h 4561114"/>
              <a:gd name="connsiteX2" fmla="*/ 665137 w 2111887"/>
              <a:gd name="connsiteY2" fmla="*/ 22451 h 4561114"/>
              <a:gd name="connsiteX3" fmla="*/ 1103287 w 2111887"/>
              <a:gd name="connsiteY3" fmla="*/ 117701 h 4561114"/>
              <a:gd name="connsiteX4" fmla="*/ 1864670 w 2111887"/>
              <a:gd name="connsiteY4" fmla="*/ 17689 h 4561114"/>
              <a:gd name="connsiteX5" fmla="*/ 2111887 w 2111887"/>
              <a:gd name="connsiteY5" fmla="*/ 264906 h 4561114"/>
              <a:gd name="connsiteX6" fmla="*/ 2111887 w 2111887"/>
              <a:gd name="connsiteY6" fmla="*/ 4313897 h 4561114"/>
              <a:gd name="connsiteX7" fmla="*/ 1864670 w 2111887"/>
              <a:gd name="connsiteY7" fmla="*/ 4561114 h 4561114"/>
              <a:gd name="connsiteX8" fmla="*/ 247217 w 2111887"/>
              <a:gd name="connsiteY8" fmla="*/ 4561114 h 4561114"/>
              <a:gd name="connsiteX9" fmla="*/ 0 w 2111887"/>
              <a:gd name="connsiteY9" fmla="*/ 4313897 h 4561114"/>
              <a:gd name="connsiteX10" fmla="*/ 0 w 2111887"/>
              <a:gd name="connsiteY10" fmla="*/ 264906 h 4561114"/>
              <a:gd name="connsiteX0" fmla="*/ 0 w 2111887"/>
              <a:gd name="connsiteY0" fmla="*/ 269676 h 4565884"/>
              <a:gd name="connsiteX1" fmla="*/ 247217 w 2111887"/>
              <a:gd name="connsiteY1" fmla="*/ 22459 h 4565884"/>
              <a:gd name="connsiteX2" fmla="*/ 612749 w 2111887"/>
              <a:gd name="connsiteY2" fmla="*/ 15315 h 4565884"/>
              <a:gd name="connsiteX3" fmla="*/ 1103287 w 2111887"/>
              <a:gd name="connsiteY3" fmla="*/ 122471 h 4565884"/>
              <a:gd name="connsiteX4" fmla="*/ 1864670 w 2111887"/>
              <a:gd name="connsiteY4" fmla="*/ 22459 h 4565884"/>
              <a:gd name="connsiteX5" fmla="*/ 2111887 w 2111887"/>
              <a:gd name="connsiteY5" fmla="*/ 269676 h 4565884"/>
              <a:gd name="connsiteX6" fmla="*/ 2111887 w 2111887"/>
              <a:gd name="connsiteY6" fmla="*/ 4318667 h 4565884"/>
              <a:gd name="connsiteX7" fmla="*/ 1864670 w 2111887"/>
              <a:gd name="connsiteY7" fmla="*/ 4565884 h 4565884"/>
              <a:gd name="connsiteX8" fmla="*/ 247217 w 2111887"/>
              <a:gd name="connsiteY8" fmla="*/ 4565884 h 4565884"/>
              <a:gd name="connsiteX9" fmla="*/ 0 w 2111887"/>
              <a:gd name="connsiteY9" fmla="*/ 4318667 h 4565884"/>
              <a:gd name="connsiteX10" fmla="*/ 0 w 2111887"/>
              <a:gd name="connsiteY10" fmla="*/ 269676 h 4565884"/>
              <a:gd name="connsiteX0" fmla="*/ 0 w 2111887"/>
              <a:gd name="connsiteY0" fmla="*/ 275247 h 4571455"/>
              <a:gd name="connsiteX1" fmla="*/ 247217 w 2111887"/>
              <a:gd name="connsiteY1" fmla="*/ 18505 h 4571455"/>
              <a:gd name="connsiteX2" fmla="*/ 612749 w 2111887"/>
              <a:gd name="connsiteY2" fmla="*/ 20886 h 4571455"/>
              <a:gd name="connsiteX3" fmla="*/ 1103287 w 2111887"/>
              <a:gd name="connsiteY3" fmla="*/ 128042 h 4571455"/>
              <a:gd name="connsiteX4" fmla="*/ 1864670 w 2111887"/>
              <a:gd name="connsiteY4" fmla="*/ 28030 h 4571455"/>
              <a:gd name="connsiteX5" fmla="*/ 2111887 w 2111887"/>
              <a:gd name="connsiteY5" fmla="*/ 275247 h 4571455"/>
              <a:gd name="connsiteX6" fmla="*/ 2111887 w 2111887"/>
              <a:gd name="connsiteY6" fmla="*/ 4324238 h 4571455"/>
              <a:gd name="connsiteX7" fmla="*/ 1864670 w 2111887"/>
              <a:gd name="connsiteY7" fmla="*/ 4571455 h 4571455"/>
              <a:gd name="connsiteX8" fmla="*/ 247217 w 2111887"/>
              <a:gd name="connsiteY8" fmla="*/ 4571455 h 4571455"/>
              <a:gd name="connsiteX9" fmla="*/ 0 w 2111887"/>
              <a:gd name="connsiteY9" fmla="*/ 4324238 h 4571455"/>
              <a:gd name="connsiteX10" fmla="*/ 0 w 2111887"/>
              <a:gd name="connsiteY10" fmla="*/ 275247 h 4571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1103287 w 2111887"/>
              <a:gd name="connsiteY3" fmla="*/ 121042 h 4564455"/>
              <a:gd name="connsiteX4" fmla="*/ 1864670 w 2111887"/>
              <a:gd name="connsiteY4" fmla="*/ 21030 h 4564455"/>
              <a:gd name="connsiteX5" fmla="*/ 2111887 w 2111887"/>
              <a:gd name="connsiteY5" fmla="*/ 268247 h 4564455"/>
              <a:gd name="connsiteX6" fmla="*/ 2111887 w 2111887"/>
              <a:gd name="connsiteY6" fmla="*/ 4317238 h 4564455"/>
              <a:gd name="connsiteX7" fmla="*/ 1864670 w 2111887"/>
              <a:gd name="connsiteY7" fmla="*/ 4564455 h 4564455"/>
              <a:gd name="connsiteX8" fmla="*/ 247217 w 2111887"/>
              <a:gd name="connsiteY8" fmla="*/ 4564455 h 4564455"/>
              <a:gd name="connsiteX9" fmla="*/ 0 w 2111887"/>
              <a:gd name="connsiteY9" fmla="*/ 4317238 h 4564455"/>
              <a:gd name="connsiteX10" fmla="*/ 0 w 2111887"/>
              <a:gd name="connsiteY10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784200 w 2111887"/>
              <a:gd name="connsiteY3" fmla="*/ 59130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864670 w 2111887"/>
              <a:gd name="connsiteY5" fmla="*/ 21030 h 4564455"/>
              <a:gd name="connsiteX6" fmla="*/ 2111887 w 2111887"/>
              <a:gd name="connsiteY6" fmla="*/ 268247 h 4564455"/>
              <a:gd name="connsiteX7" fmla="*/ 2111887 w 2111887"/>
              <a:gd name="connsiteY7" fmla="*/ 4317238 h 4564455"/>
              <a:gd name="connsiteX8" fmla="*/ 1864670 w 2111887"/>
              <a:gd name="connsiteY8" fmla="*/ 4564455 h 4564455"/>
              <a:gd name="connsiteX9" fmla="*/ 247217 w 2111887"/>
              <a:gd name="connsiteY9" fmla="*/ 4564455 h 4564455"/>
              <a:gd name="connsiteX10" fmla="*/ 0 w 2111887"/>
              <a:gd name="connsiteY10" fmla="*/ 4317238 h 4564455"/>
              <a:gd name="connsiteX11" fmla="*/ 0 w 2111887"/>
              <a:gd name="connsiteY11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864670 w 2111887"/>
              <a:gd name="connsiteY6" fmla="*/ 21030 h 4564455"/>
              <a:gd name="connsiteX7" fmla="*/ 2111887 w 2111887"/>
              <a:gd name="connsiteY7" fmla="*/ 268247 h 4564455"/>
              <a:gd name="connsiteX8" fmla="*/ 2111887 w 2111887"/>
              <a:gd name="connsiteY8" fmla="*/ 4317238 h 4564455"/>
              <a:gd name="connsiteX9" fmla="*/ 1864670 w 2111887"/>
              <a:gd name="connsiteY9" fmla="*/ 4564455 h 4564455"/>
              <a:gd name="connsiteX10" fmla="*/ 247217 w 2111887"/>
              <a:gd name="connsiteY10" fmla="*/ 4564455 h 4564455"/>
              <a:gd name="connsiteX11" fmla="*/ 0 w 2111887"/>
              <a:gd name="connsiteY11" fmla="*/ 4317238 h 4564455"/>
              <a:gd name="connsiteX12" fmla="*/ 0 w 2111887"/>
              <a:gd name="connsiteY12" fmla="*/ 268247 h 4564455"/>
              <a:gd name="connsiteX0" fmla="*/ 0 w 2111887"/>
              <a:gd name="connsiteY0" fmla="*/ 268247 h 4564455"/>
              <a:gd name="connsiteX1" fmla="*/ 247217 w 2111887"/>
              <a:gd name="connsiteY1" fmla="*/ 11505 h 4564455"/>
              <a:gd name="connsiteX2" fmla="*/ 612749 w 2111887"/>
              <a:gd name="connsiteY2" fmla="*/ 13886 h 4564455"/>
              <a:gd name="connsiteX3" fmla="*/ 691331 w 2111887"/>
              <a:gd name="connsiteY3" fmla="*/ 101992 h 4564455"/>
              <a:gd name="connsiteX4" fmla="*/ 1103287 w 2111887"/>
              <a:gd name="connsiteY4" fmla="*/ 121042 h 4564455"/>
              <a:gd name="connsiteX5" fmla="*/ 1453331 w 2111887"/>
              <a:gd name="connsiteY5" fmla="*/ 123424 h 4564455"/>
              <a:gd name="connsiteX6" fmla="*/ 1600969 w 2111887"/>
              <a:gd name="connsiteY6" fmla="*/ 73418 h 4564455"/>
              <a:gd name="connsiteX7" fmla="*/ 1864670 w 2111887"/>
              <a:gd name="connsiteY7" fmla="*/ 21030 h 4564455"/>
              <a:gd name="connsiteX8" fmla="*/ 2111887 w 2111887"/>
              <a:gd name="connsiteY8" fmla="*/ 268247 h 4564455"/>
              <a:gd name="connsiteX9" fmla="*/ 2111887 w 2111887"/>
              <a:gd name="connsiteY9" fmla="*/ 4317238 h 4564455"/>
              <a:gd name="connsiteX10" fmla="*/ 1864670 w 2111887"/>
              <a:gd name="connsiteY10" fmla="*/ 4564455 h 4564455"/>
              <a:gd name="connsiteX11" fmla="*/ 247217 w 2111887"/>
              <a:gd name="connsiteY11" fmla="*/ 4564455 h 4564455"/>
              <a:gd name="connsiteX12" fmla="*/ 0 w 2111887"/>
              <a:gd name="connsiteY12" fmla="*/ 4317238 h 4564455"/>
              <a:gd name="connsiteX13" fmla="*/ 0 w 2111887"/>
              <a:gd name="connsiteY13" fmla="*/ 268247 h 4564455"/>
              <a:gd name="connsiteX0" fmla="*/ 0 w 2111887"/>
              <a:gd name="connsiteY0" fmla="*/ 271881 h 4568089"/>
              <a:gd name="connsiteX1" fmla="*/ 247217 w 2111887"/>
              <a:gd name="connsiteY1" fmla="*/ 15139 h 4568089"/>
              <a:gd name="connsiteX2" fmla="*/ 612749 w 2111887"/>
              <a:gd name="connsiteY2" fmla="*/ 17520 h 4568089"/>
              <a:gd name="connsiteX3" fmla="*/ 691331 w 2111887"/>
              <a:gd name="connsiteY3" fmla="*/ 105626 h 4568089"/>
              <a:gd name="connsiteX4" fmla="*/ 1103287 w 2111887"/>
              <a:gd name="connsiteY4" fmla="*/ 124676 h 4568089"/>
              <a:gd name="connsiteX5" fmla="*/ 1453331 w 2111887"/>
              <a:gd name="connsiteY5" fmla="*/ 127058 h 4568089"/>
              <a:gd name="connsiteX6" fmla="*/ 1520006 w 2111887"/>
              <a:gd name="connsiteY6" fmla="*/ 12758 h 4568089"/>
              <a:gd name="connsiteX7" fmla="*/ 1864670 w 2111887"/>
              <a:gd name="connsiteY7" fmla="*/ 24664 h 4568089"/>
              <a:gd name="connsiteX8" fmla="*/ 2111887 w 2111887"/>
              <a:gd name="connsiteY8" fmla="*/ 271881 h 4568089"/>
              <a:gd name="connsiteX9" fmla="*/ 2111887 w 2111887"/>
              <a:gd name="connsiteY9" fmla="*/ 4320872 h 4568089"/>
              <a:gd name="connsiteX10" fmla="*/ 1864670 w 2111887"/>
              <a:gd name="connsiteY10" fmla="*/ 4568089 h 4568089"/>
              <a:gd name="connsiteX11" fmla="*/ 247217 w 2111887"/>
              <a:gd name="connsiteY11" fmla="*/ 4568089 h 4568089"/>
              <a:gd name="connsiteX12" fmla="*/ 0 w 2111887"/>
              <a:gd name="connsiteY12" fmla="*/ 4320872 h 4568089"/>
              <a:gd name="connsiteX13" fmla="*/ 0 w 2111887"/>
              <a:gd name="connsiteY13" fmla="*/ 271881 h 4568089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1331 w 2111887"/>
              <a:gd name="connsiteY3" fmla="*/ 106707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612749 w 2111887"/>
              <a:gd name="connsiteY2" fmla="*/ 18601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8139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103287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2962 h 4569170"/>
              <a:gd name="connsiteX1" fmla="*/ 247217 w 2111887"/>
              <a:gd name="connsiteY1" fmla="*/ 16220 h 4569170"/>
              <a:gd name="connsiteX2" fmla="*/ 598462 w 2111887"/>
              <a:gd name="connsiteY2" fmla="*/ 16220 h 4569170"/>
              <a:gd name="connsiteX3" fmla="*/ 693712 w 2111887"/>
              <a:gd name="connsiteY3" fmla="*/ 118613 h 4569170"/>
              <a:gd name="connsiteX4" fmla="*/ 1055662 w 2111887"/>
              <a:gd name="connsiteY4" fmla="*/ 125757 h 4569170"/>
              <a:gd name="connsiteX5" fmla="*/ 1453331 w 2111887"/>
              <a:gd name="connsiteY5" fmla="*/ 120995 h 4569170"/>
              <a:gd name="connsiteX6" fmla="*/ 1520006 w 2111887"/>
              <a:gd name="connsiteY6" fmla="*/ 13839 h 4569170"/>
              <a:gd name="connsiteX7" fmla="*/ 1888482 w 2111887"/>
              <a:gd name="connsiteY7" fmla="*/ 23364 h 4569170"/>
              <a:gd name="connsiteX8" fmla="*/ 2111887 w 2111887"/>
              <a:gd name="connsiteY8" fmla="*/ 272962 h 4569170"/>
              <a:gd name="connsiteX9" fmla="*/ 2111887 w 2111887"/>
              <a:gd name="connsiteY9" fmla="*/ 4321953 h 4569170"/>
              <a:gd name="connsiteX10" fmla="*/ 1864670 w 2111887"/>
              <a:gd name="connsiteY10" fmla="*/ 4569170 h 4569170"/>
              <a:gd name="connsiteX11" fmla="*/ 247217 w 2111887"/>
              <a:gd name="connsiteY11" fmla="*/ 4569170 h 4569170"/>
              <a:gd name="connsiteX12" fmla="*/ 0 w 2111887"/>
              <a:gd name="connsiteY12" fmla="*/ 4321953 h 4569170"/>
              <a:gd name="connsiteX13" fmla="*/ 0 w 2111887"/>
              <a:gd name="connsiteY13" fmla="*/ 272962 h 4569170"/>
              <a:gd name="connsiteX0" fmla="*/ 0 w 2111887"/>
              <a:gd name="connsiteY0" fmla="*/ 273465 h 4569673"/>
              <a:gd name="connsiteX1" fmla="*/ 247217 w 2111887"/>
              <a:gd name="connsiteY1" fmla="*/ 16723 h 4569673"/>
              <a:gd name="connsiteX2" fmla="*/ 579412 w 2111887"/>
              <a:gd name="connsiteY2" fmla="*/ 9580 h 4569673"/>
              <a:gd name="connsiteX3" fmla="*/ 693712 w 2111887"/>
              <a:gd name="connsiteY3" fmla="*/ 119116 h 4569673"/>
              <a:gd name="connsiteX4" fmla="*/ 1055662 w 2111887"/>
              <a:gd name="connsiteY4" fmla="*/ 126260 h 4569673"/>
              <a:gd name="connsiteX5" fmla="*/ 1453331 w 2111887"/>
              <a:gd name="connsiteY5" fmla="*/ 121498 h 4569673"/>
              <a:gd name="connsiteX6" fmla="*/ 1520006 w 2111887"/>
              <a:gd name="connsiteY6" fmla="*/ 14342 h 4569673"/>
              <a:gd name="connsiteX7" fmla="*/ 1888482 w 2111887"/>
              <a:gd name="connsiteY7" fmla="*/ 23867 h 4569673"/>
              <a:gd name="connsiteX8" fmla="*/ 2111887 w 2111887"/>
              <a:gd name="connsiteY8" fmla="*/ 273465 h 4569673"/>
              <a:gd name="connsiteX9" fmla="*/ 2111887 w 2111887"/>
              <a:gd name="connsiteY9" fmla="*/ 4322456 h 4569673"/>
              <a:gd name="connsiteX10" fmla="*/ 1864670 w 2111887"/>
              <a:gd name="connsiteY10" fmla="*/ 4569673 h 4569673"/>
              <a:gd name="connsiteX11" fmla="*/ 247217 w 2111887"/>
              <a:gd name="connsiteY11" fmla="*/ 4569673 h 4569673"/>
              <a:gd name="connsiteX12" fmla="*/ 0 w 2111887"/>
              <a:gd name="connsiteY12" fmla="*/ 4322456 h 4569673"/>
              <a:gd name="connsiteX13" fmla="*/ 0 w 2111887"/>
              <a:gd name="connsiteY13" fmla="*/ 273465 h 4569673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3712 w 2111887"/>
              <a:gd name="connsiteY3" fmla="*/ 120011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53331 w 2111887"/>
              <a:gd name="connsiteY5" fmla="*/ 122393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4360 h 4570568"/>
              <a:gd name="connsiteX1" fmla="*/ 235311 w 2111887"/>
              <a:gd name="connsiteY1" fmla="*/ 15237 h 4570568"/>
              <a:gd name="connsiteX2" fmla="*/ 579412 w 2111887"/>
              <a:gd name="connsiteY2" fmla="*/ 10475 h 4570568"/>
              <a:gd name="connsiteX3" fmla="*/ 698474 w 2111887"/>
              <a:gd name="connsiteY3" fmla="*/ 122393 h 4570568"/>
              <a:gd name="connsiteX4" fmla="*/ 1055662 w 2111887"/>
              <a:gd name="connsiteY4" fmla="*/ 127155 h 4570568"/>
              <a:gd name="connsiteX5" fmla="*/ 1427138 w 2111887"/>
              <a:gd name="connsiteY5" fmla="*/ 124774 h 4570568"/>
              <a:gd name="connsiteX6" fmla="*/ 1520006 w 2111887"/>
              <a:gd name="connsiteY6" fmla="*/ 15237 h 4570568"/>
              <a:gd name="connsiteX7" fmla="*/ 1888482 w 2111887"/>
              <a:gd name="connsiteY7" fmla="*/ 24762 h 4570568"/>
              <a:gd name="connsiteX8" fmla="*/ 2111887 w 2111887"/>
              <a:gd name="connsiteY8" fmla="*/ 274360 h 4570568"/>
              <a:gd name="connsiteX9" fmla="*/ 2111887 w 2111887"/>
              <a:gd name="connsiteY9" fmla="*/ 4323351 h 4570568"/>
              <a:gd name="connsiteX10" fmla="*/ 1864670 w 2111887"/>
              <a:gd name="connsiteY10" fmla="*/ 4570568 h 4570568"/>
              <a:gd name="connsiteX11" fmla="*/ 247217 w 2111887"/>
              <a:gd name="connsiteY11" fmla="*/ 4570568 h 4570568"/>
              <a:gd name="connsiteX12" fmla="*/ 0 w 2111887"/>
              <a:gd name="connsiteY12" fmla="*/ 4323351 h 4570568"/>
              <a:gd name="connsiteX13" fmla="*/ 0 w 2111887"/>
              <a:gd name="connsiteY13" fmla="*/ 274360 h 4570568"/>
              <a:gd name="connsiteX0" fmla="*/ 0 w 2111887"/>
              <a:gd name="connsiteY0" fmla="*/ 275652 h 4571860"/>
              <a:gd name="connsiteX1" fmla="*/ 235311 w 2111887"/>
              <a:gd name="connsiteY1" fmla="*/ 16529 h 4571860"/>
              <a:gd name="connsiteX2" fmla="*/ 579412 w 2111887"/>
              <a:gd name="connsiteY2" fmla="*/ 11767 h 4571860"/>
              <a:gd name="connsiteX3" fmla="*/ 698474 w 2111887"/>
              <a:gd name="connsiteY3" fmla="*/ 123685 h 4571860"/>
              <a:gd name="connsiteX4" fmla="*/ 1055662 w 2111887"/>
              <a:gd name="connsiteY4" fmla="*/ 128447 h 4571860"/>
              <a:gd name="connsiteX5" fmla="*/ 1427138 w 2111887"/>
              <a:gd name="connsiteY5" fmla="*/ 126066 h 4571860"/>
              <a:gd name="connsiteX6" fmla="*/ 1520006 w 2111887"/>
              <a:gd name="connsiteY6" fmla="*/ 11766 h 4571860"/>
              <a:gd name="connsiteX7" fmla="*/ 1888482 w 2111887"/>
              <a:gd name="connsiteY7" fmla="*/ 26054 h 4571860"/>
              <a:gd name="connsiteX8" fmla="*/ 2111887 w 2111887"/>
              <a:gd name="connsiteY8" fmla="*/ 275652 h 4571860"/>
              <a:gd name="connsiteX9" fmla="*/ 2111887 w 2111887"/>
              <a:gd name="connsiteY9" fmla="*/ 4324643 h 4571860"/>
              <a:gd name="connsiteX10" fmla="*/ 1864670 w 2111887"/>
              <a:gd name="connsiteY10" fmla="*/ 4571860 h 4571860"/>
              <a:gd name="connsiteX11" fmla="*/ 247217 w 2111887"/>
              <a:gd name="connsiteY11" fmla="*/ 4571860 h 4571860"/>
              <a:gd name="connsiteX12" fmla="*/ 0 w 2111887"/>
              <a:gd name="connsiteY12" fmla="*/ 4324643 h 4571860"/>
              <a:gd name="connsiteX13" fmla="*/ 0 w 2111887"/>
              <a:gd name="connsiteY13" fmla="*/ 275652 h 4571860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698474 w 2111887"/>
              <a:gd name="connsiteY3" fmla="*/ 125757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7724 h 4573932"/>
              <a:gd name="connsiteX1" fmla="*/ 235311 w 2111887"/>
              <a:gd name="connsiteY1" fmla="*/ 18601 h 4573932"/>
              <a:gd name="connsiteX2" fmla="*/ 579412 w 2111887"/>
              <a:gd name="connsiteY2" fmla="*/ 13839 h 4573932"/>
              <a:gd name="connsiteX3" fmla="*/ 762768 w 2111887"/>
              <a:gd name="connsiteY3" fmla="*/ 28126 h 4573932"/>
              <a:gd name="connsiteX4" fmla="*/ 1055662 w 2111887"/>
              <a:gd name="connsiteY4" fmla="*/ 130519 h 4573932"/>
              <a:gd name="connsiteX5" fmla="*/ 1427138 w 2111887"/>
              <a:gd name="connsiteY5" fmla="*/ 128138 h 4573932"/>
              <a:gd name="connsiteX6" fmla="*/ 1520006 w 2111887"/>
              <a:gd name="connsiteY6" fmla="*/ 13838 h 4573932"/>
              <a:gd name="connsiteX7" fmla="*/ 1895626 w 2111887"/>
              <a:gd name="connsiteY7" fmla="*/ 23364 h 4573932"/>
              <a:gd name="connsiteX8" fmla="*/ 2111887 w 2111887"/>
              <a:gd name="connsiteY8" fmla="*/ 277724 h 4573932"/>
              <a:gd name="connsiteX9" fmla="*/ 2111887 w 2111887"/>
              <a:gd name="connsiteY9" fmla="*/ 4326715 h 4573932"/>
              <a:gd name="connsiteX10" fmla="*/ 1864670 w 2111887"/>
              <a:gd name="connsiteY10" fmla="*/ 4573932 h 4573932"/>
              <a:gd name="connsiteX11" fmla="*/ 247217 w 2111887"/>
              <a:gd name="connsiteY11" fmla="*/ 4573932 h 4573932"/>
              <a:gd name="connsiteX12" fmla="*/ 0 w 2111887"/>
              <a:gd name="connsiteY12" fmla="*/ 4326715 h 4573932"/>
              <a:gd name="connsiteX13" fmla="*/ 0 w 2111887"/>
              <a:gd name="connsiteY13" fmla="*/ 277724 h 4573932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55662 w 2111887"/>
              <a:gd name="connsiteY4" fmla="*/ 124792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046137 w 2111887"/>
              <a:gd name="connsiteY4" fmla="*/ 15255 h 4568205"/>
              <a:gd name="connsiteX5" fmla="*/ 1272357 w 2111887"/>
              <a:gd name="connsiteY5" fmla="*/ 22398 h 4568205"/>
              <a:gd name="connsiteX6" fmla="*/ 1520006 w 2111887"/>
              <a:gd name="connsiteY6" fmla="*/ 8111 h 4568205"/>
              <a:gd name="connsiteX7" fmla="*/ 1895626 w 2111887"/>
              <a:gd name="connsiteY7" fmla="*/ 17637 h 4568205"/>
              <a:gd name="connsiteX8" fmla="*/ 2111887 w 2111887"/>
              <a:gd name="connsiteY8" fmla="*/ 271997 h 4568205"/>
              <a:gd name="connsiteX9" fmla="*/ 2111887 w 2111887"/>
              <a:gd name="connsiteY9" fmla="*/ 4320988 h 4568205"/>
              <a:gd name="connsiteX10" fmla="*/ 1864670 w 2111887"/>
              <a:gd name="connsiteY10" fmla="*/ 4568205 h 4568205"/>
              <a:gd name="connsiteX11" fmla="*/ 247217 w 2111887"/>
              <a:gd name="connsiteY11" fmla="*/ 4568205 h 4568205"/>
              <a:gd name="connsiteX12" fmla="*/ 0 w 2111887"/>
              <a:gd name="connsiteY12" fmla="*/ 4320988 h 4568205"/>
              <a:gd name="connsiteX13" fmla="*/ 0 w 2111887"/>
              <a:gd name="connsiteY13" fmla="*/ 271997 h 4568205"/>
              <a:gd name="connsiteX0" fmla="*/ 0 w 2111887"/>
              <a:gd name="connsiteY0" fmla="*/ 271997 h 4568205"/>
              <a:gd name="connsiteX1" fmla="*/ 235311 w 2111887"/>
              <a:gd name="connsiteY1" fmla="*/ 12874 h 4568205"/>
              <a:gd name="connsiteX2" fmla="*/ 579412 w 2111887"/>
              <a:gd name="connsiteY2" fmla="*/ 8112 h 4568205"/>
              <a:gd name="connsiteX3" fmla="*/ 762768 w 2111887"/>
              <a:gd name="connsiteY3" fmla="*/ 22399 h 4568205"/>
              <a:gd name="connsiteX4" fmla="*/ 1272357 w 2111887"/>
              <a:gd name="connsiteY4" fmla="*/ 22398 h 4568205"/>
              <a:gd name="connsiteX5" fmla="*/ 1520006 w 2111887"/>
              <a:gd name="connsiteY5" fmla="*/ 8111 h 4568205"/>
              <a:gd name="connsiteX6" fmla="*/ 1895626 w 2111887"/>
              <a:gd name="connsiteY6" fmla="*/ 17637 h 4568205"/>
              <a:gd name="connsiteX7" fmla="*/ 2111887 w 2111887"/>
              <a:gd name="connsiteY7" fmla="*/ 271997 h 4568205"/>
              <a:gd name="connsiteX8" fmla="*/ 2111887 w 2111887"/>
              <a:gd name="connsiteY8" fmla="*/ 4320988 h 4568205"/>
              <a:gd name="connsiteX9" fmla="*/ 1864670 w 2111887"/>
              <a:gd name="connsiteY9" fmla="*/ 4568205 h 4568205"/>
              <a:gd name="connsiteX10" fmla="*/ 247217 w 2111887"/>
              <a:gd name="connsiteY10" fmla="*/ 4568205 h 4568205"/>
              <a:gd name="connsiteX11" fmla="*/ 0 w 2111887"/>
              <a:gd name="connsiteY11" fmla="*/ 4320988 h 4568205"/>
              <a:gd name="connsiteX12" fmla="*/ 0 w 2111887"/>
              <a:gd name="connsiteY12" fmla="*/ 271997 h 4568205"/>
              <a:gd name="connsiteX0" fmla="*/ 0 w 2111887"/>
              <a:gd name="connsiteY0" fmla="*/ 275715 h 4571923"/>
              <a:gd name="connsiteX1" fmla="*/ 235311 w 2111887"/>
              <a:gd name="connsiteY1" fmla="*/ 16592 h 4571923"/>
              <a:gd name="connsiteX2" fmla="*/ 762768 w 2111887"/>
              <a:gd name="connsiteY2" fmla="*/ 26117 h 4571923"/>
              <a:gd name="connsiteX3" fmla="*/ 1272357 w 2111887"/>
              <a:gd name="connsiteY3" fmla="*/ 26116 h 4571923"/>
              <a:gd name="connsiteX4" fmla="*/ 1520006 w 2111887"/>
              <a:gd name="connsiteY4" fmla="*/ 11829 h 4571923"/>
              <a:gd name="connsiteX5" fmla="*/ 1895626 w 2111887"/>
              <a:gd name="connsiteY5" fmla="*/ 21355 h 4571923"/>
              <a:gd name="connsiteX6" fmla="*/ 2111887 w 2111887"/>
              <a:gd name="connsiteY6" fmla="*/ 275715 h 4571923"/>
              <a:gd name="connsiteX7" fmla="*/ 2111887 w 2111887"/>
              <a:gd name="connsiteY7" fmla="*/ 4324706 h 4571923"/>
              <a:gd name="connsiteX8" fmla="*/ 1864670 w 2111887"/>
              <a:gd name="connsiteY8" fmla="*/ 4571923 h 4571923"/>
              <a:gd name="connsiteX9" fmla="*/ 247217 w 2111887"/>
              <a:gd name="connsiteY9" fmla="*/ 4571923 h 4571923"/>
              <a:gd name="connsiteX10" fmla="*/ 0 w 2111887"/>
              <a:gd name="connsiteY10" fmla="*/ 4324706 h 4571923"/>
              <a:gd name="connsiteX11" fmla="*/ 0 w 2111887"/>
              <a:gd name="connsiteY11" fmla="*/ 275715 h 4571923"/>
              <a:gd name="connsiteX0" fmla="*/ 0 w 2111887"/>
              <a:gd name="connsiteY0" fmla="*/ 275289 h 4571497"/>
              <a:gd name="connsiteX1" fmla="*/ 235311 w 2111887"/>
              <a:gd name="connsiteY1" fmla="*/ 16166 h 4571497"/>
              <a:gd name="connsiteX2" fmla="*/ 1272357 w 2111887"/>
              <a:gd name="connsiteY2" fmla="*/ 25690 h 4571497"/>
              <a:gd name="connsiteX3" fmla="*/ 1520006 w 2111887"/>
              <a:gd name="connsiteY3" fmla="*/ 11403 h 4571497"/>
              <a:gd name="connsiteX4" fmla="*/ 1895626 w 2111887"/>
              <a:gd name="connsiteY4" fmla="*/ 20929 h 4571497"/>
              <a:gd name="connsiteX5" fmla="*/ 2111887 w 2111887"/>
              <a:gd name="connsiteY5" fmla="*/ 275289 h 4571497"/>
              <a:gd name="connsiteX6" fmla="*/ 2111887 w 2111887"/>
              <a:gd name="connsiteY6" fmla="*/ 4324280 h 4571497"/>
              <a:gd name="connsiteX7" fmla="*/ 1864670 w 2111887"/>
              <a:gd name="connsiteY7" fmla="*/ 4571497 h 4571497"/>
              <a:gd name="connsiteX8" fmla="*/ 247217 w 2111887"/>
              <a:gd name="connsiteY8" fmla="*/ 4571497 h 4571497"/>
              <a:gd name="connsiteX9" fmla="*/ 0 w 2111887"/>
              <a:gd name="connsiteY9" fmla="*/ 4324280 h 4571497"/>
              <a:gd name="connsiteX10" fmla="*/ 0 w 2111887"/>
              <a:gd name="connsiteY10" fmla="*/ 275289 h 4571497"/>
              <a:gd name="connsiteX0" fmla="*/ 0 w 2111887"/>
              <a:gd name="connsiteY0" fmla="*/ 280184 h 4576392"/>
              <a:gd name="connsiteX1" fmla="*/ 235311 w 2111887"/>
              <a:gd name="connsiteY1" fmla="*/ 21061 h 4576392"/>
              <a:gd name="connsiteX2" fmla="*/ 1520006 w 2111887"/>
              <a:gd name="connsiteY2" fmla="*/ 16298 h 4576392"/>
              <a:gd name="connsiteX3" fmla="*/ 1895626 w 2111887"/>
              <a:gd name="connsiteY3" fmla="*/ 25824 h 4576392"/>
              <a:gd name="connsiteX4" fmla="*/ 2111887 w 2111887"/>
              <a:gd name="connsiteY4" fmla="*/ 280184 h 4576392"/>
              <a:gd name="connsiteX5" fmla="*/ 2111887 w 2111887"/>
              <a:gd name="connsiteY5" fmla="*/ 4329175 h 4576392"/>
              <a:gd name="connsiteX6" fmla="*/ 1864670 w 2111887"/>
              <a:gd name="connsiteY6" fmla="*/ 4576392 h 4576392"/>
              <a:gd name="connsiteX7" fmla="*/ 247217 w 2111887"/>
              <a:gd name="connsiteY7" fmla="*/ 4576392 h 4576392"/>
              <a:gd name="connsiteX8" fmla="*/ 0 w 2111887"/>
              <a:gd name="connsiteY8" fmla="*/ 4329175 h 4576392"/>
              <a:gd name="connsiteX9" fmla="*/ 0 w 2111887"/>
              <a:gd name="connsiteY9" fmla="*/ 280184 h 4576392"/>
              <a:gd name="connsiteX0" fmla="*/ 0 w 2111887"/>
              <a:gd name="connsiteY0" fmla="*/ 288917 h 4585125"/>
              <a:gd name="connsiteX1" fmla="*/ 235311 w 2111887"/>
              <a:gd name="connsiteY1" fmla="*/ 29794 h 4585125"/>
              <a:gd name="connsiteX2" fmla="*/ 1895626 w 2111887"/>
              <a:gd name="connsiteY2" fmla="*/ 34557 h 4585125"/>
              <a:gd name="connsiteX3" fmla="*/ 2111887 w 2111887"/>
              <a:gd name="connsiteY3" fmla="*/ 288917 h 4585125"/>
              <a:gd name="connsiteX4" fmla="*/ 2111887 w 2111887"/>
              <a:gd name="connsiteY4" fmla="*/ 4337908 h 4585125"/>
              <a:gd name="connsiteX5" fmla="*/ 1864670 w 2111887"/>
              <a:gd name="connsiteY5" fmla="*/ 4585125 h 4585125"/>
              <a:gd name="connsiteX6" fmla="*/ 247217 w 2111887"/>
              <a:gd name="connsiteY6" fmla="*/ 4585125 h 4585125"/>
              <a:gd name="connsiteX7" fmla="*/ 0 w 2111887"/>
              <a:gd name="connsiteY7" fmla="*/ 4337908 h 4585125"/>
              <a:gd name="connsiteX8" fmla="*/ 0 w 2111887"/>
              <a:gd name="connsiteY8" fmla="*/ 288917 h 4585125"/>
              <a:gd name="connsiteX0" fmla="*/ 0 w 2111887"/>
              <a:gd name="connsiteY0" fmla="*/ 316063 h 4612271"/>
              <a:gd name="connsiteX1" fmla="*/ 235311 w 2111887"/>
              <a:gd name="connsiteY1" fmla="*/ 56940 h 4612271"/>
              <a:gd name="connsiteX2" fmla="*/ 1888483 w 2111887"/>
              <a:gd name="connsiteY2" fmla="*/ 18841 h 4612271"/>
              <a:gd name="connsiteX3" fmla="*/ 2111887 w 2111887"/>
              <a:gd name="connsiteY3" fmla="*/ 316063 h 4612271"/>
              <a:gd name="connsiteX4" fmla="*/ 2111887 w 2111887"/>
              <a:gd name="connsiteY4" fmla="*/ 4365054 h 4612271"/>
              <a:gd name="connsiteX5" fmla="*/ 1864670 w 2111887"/>
              <a:gd name="connsiteY5" fmla="*/ 4612271 h 4612271"/>
              <a:gd name="connsiteX6" fmla="*/ 247217 w 2111887"/>
              <a:gd name="connsiteY6" fmla="*/ 4612271 h 4612271"/>
              <a:gd name="connsiteX7" fmla="*/ 0 w 2111887"/>
              <a:gd name="connsiteY7" fmla="*/ 4365054 h 4612271"/>
              <a:gd name="connsiteX8" fmla="*/ 0 w 2111887"/>
              <a:gd name="connsiteY8" fmla="*/ 316063 h 4612271"/>
              <a:gd name="connsiteX0" fmla="*/ 0 w 2111887"/>
              <a:gd name="connsiteY0" fmla="*/ 327050 h 4623258"/>
              <a:gd name="connsiteX1" fmla="*/ 223404 w 2111887"/>
              <a:gd name="connsiteY1" fmla="*/ 34589 h 4623258"/>
              <a:gd name="connsiteX2" fmla="*/ 1888483 w 2111887"/>
              <a:gd name="connsiteY2" fmla="*/ 29828 h 4623258"/>
              <a:gd name="connsiteX3" fmla="*/ 2111887 w 2111887"/>
              <a:gd name="connsiteY3" fmla="*/ 327050 h 4623258"/>
              <a:gd name="connsiteX4" fmla="*/ 2111887 w 2111887"/>
              <a:gd name="connsiteY4" fmla="*/ 4376041 h 4623258"/>
              <a:gd name="connsiteX5" fmla="*/ 1864670 w 2111887"/>
              <a:gd name="connsiteY5" fmla="*/ 4623258 h 4623258"/>
              <a:gd name="connsiteX6" fmla="*/ 247217 w 2111887"/>
              <a:gd name="connsiteY6" fmla="*/ 4623258 h 4623258"/>
              <a:gd name="connsiteX7" fmla="*/ 0 w 2111887"/>
              <a:gd name="connsiteY7" fmla="*/ 4376041 h 4623258"/>
              <a:gd name="connsiteX8" fmla="*/ 0 w 2111887"/>
              <a:gd name="connsiteY8" fmla="*/ 327050 h 4623258"/>
              <a:gd name="connsiteX0" fmla="*/ 0 w 2111887"/>
              <a:gd name="connsiteY0" fmla="*/ 318359 h 4614567"/>
              <a:gd name="connsiteX1" fmla="*/ 223404 w 2111887"/>
              <a:gd name="connsiteY1" fmla="*/ 25898 h 4614567"/>
              <a:gd name="connsiteX2" fmla="*/ 1888483 w 2111887"/>
              <a:gd name="connsiteY2" fmla="*/ 21137 h 4614567"/>
              <a:gd name="connsiteX3" fmla="*/ 2111887 w 2111887"/>
              <a:gd name="connsiteY3" fmla="*/ 318359 h 4614567"/>
              <a:gd name="connsiteX4" fmla="*/ 2111887 w 2111887"/>
              <a:gd name="connsiteY4" fmla="*/ 4367350 h 4614567"/>
              <a:gd name="connsiteX5" fmla="*/ 1864670 w 2111887"/>
              <a:gd name="connsiteY5" fmla="*/ 4614567 h 4614567"/>
              <a:gd name="connsiteX6" fmla="*/ 247217 w 2111887"/>
              <a:gd name="connsiteY6" fmla="*/ 4614567 h 4614567"/>
              <a:gd name="connsiteX7" fmla="*/ 0 w 2111887"/>
              <a:gd name="connsiteY7" fmla="*/ 4367350 h 4614567"/>
              <a:gd name="connsiteX8" fmla="*/ 0 w 2111887"/>
              <a:gd name="connsiteY8" fmla="*/ 318359 h 4614567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1887"/>
              <a:gd name="connsiteY0" fmla="*/ 308933 h 4605141"/>
              <a:gd name="connsiteX1" fmla="*/ 223404 w 2111887"/>
              <a:gd name="connsiteY1" fmla="*/ 16472 h 4605141"/>
              <a:gd name="connsiteX2" fmla="*/ 1888483 w 2111887"/>
              <a:gd name="connsiteY2" fmla="*/ 11711 h 4605141"/>
              <a:gd name="connsiteX3" fmla="*/ 2111887 w 2111887"/>
              <a:gd name="connsiteY3" fmla="*/ 308933 h 4605141"/>
              <a:gd name="connsiteX4" fmla="*/ 2111887 w 2111887"/>
              <a:gd name="connsiteY4" fmla="*/ 4357924 h 4605141"/>
              <a:gd name="connsiteX5" fmla="*/ 1864670 w 2111887"/>
              <a:gd name="connsiteY5" fmla="*/ 4605141 h 4605141"/>
              <a:gd name="connsiteX6" fmla="*/ 247217 w 2111887"/>
              <a:gd name="connsiteY6" fmla="*/ 4605141 h 4605141"/>
              <a:gd name="connsiteX7" fmla="*/ 0 w 2111887"/>
              <a:gd name="connsiteY7" fmla="*/ 4357924 h 4605141"/>
              <a:gd name="connsiteX8" fmla="*/ 0 w 2111887"/>
              <a:gd name="connsiteY8" fmla="*/ 308933 h 4605141"/>
              <a:gd name="connsiteX0" fmla="*/ 0 w 2119031"/>
              <a:gd name="connsiteY0" fmla="*/ 292265 h 4605141"/>
              <a:gd name="connsiteX1" fmla="*/ 230548 w 2119031"/>
              <a:gd name="connsiteY1" fmla="*/ 16472 h 4605141"/>
              <a:gd name="connsiteX2" fmla="*/ 1895627 w 2119031"/>
              <a:gd name="connsiteY2" fmla="*/ 11711 h 4605141"/>
              <a:gd name="connsiteX3" fmla="*/ 2119031 w 2119031"/>
              <a:gd name="connsiteY3" fmla="*/ 308933 h 4605141"/>
              <a:gd name="connsiteX4" fmla="*/ 2119031 w 2119031"/>
              <a:gd name="connsiteY4" fmla="*/ 4357924 h 4605141"/>
              <a:gd name="connsiteX5" fmla="*/ 1871814 w 2119031"/>
              <a:gd name="connsiteY5" fmla="*/ 4605141 h 4605141"/>
              <a:gd name="connsiteX6" fmla="*/ 254361 w 2119031"/>
              <a:gd name="connsiteY6" fmla="*/ 4605141 h 4605141"/>
              <a:gd name="connsiteX7" fmla="*/ 7144 w 2119031"/>
              <a:gd name="connsiteY7" fmla="*/ 4357924 h 4605141"/>
              <a:gd name="connsiteX8" fmla="*/ 0 w 2119031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19031 w 2128556"/>
              <a:gd name="connsiteY4" fmla="*/ 4357924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05141"/>
              <a:gd name="connsiteX1" fmla="*/ 230548 w 2128556"/>
              <a:gd name="connsiteY1" fmla="*/ 16472 h 4605141"/>
              <a:gd name="connsiteX2" fmla="*/ 1895627 w 2128556"/>
              <a:gd name="connsiteY2" fmla="*/ 11711 h 4605141"/>
              <a:gd name="connsiteX3" fmla="*/ 2128556 w 2128556"/>
              <a:gd name="connsiteY3" fmla="*/ 297027 h 4605141"/>
              <a:gd name="connsiteX4" fmla="*/ 2128556 w 2128556"/>
              <a:gd name="connsiteY4" fmla="*/ 4360305 h 4605141"/>
              <a:gd name="connsiteX5" fmla="*/ 1871814 w 2128556"/>
              <a:gd name="connsiteY5" fmla="*/ 4605141 h 4605141"/>
              <a:gd name="connsiteX6" fmla="*/ 254361 w 2128556"/>
              <a:gd name="connsiteY6" fmla="*/ 4605141 h 4605141"/>
              <a:gd name="connsiteX7" fmla="*/ 7144 w 2128556"/>
              <a:gd name="connsiteY7" fmla="*/ 4357924 h 4605141"/>
              <a:gd name="connsiteX8" fmla="*/ 0 w 2128556"/>
              <a:gd name="connsiteY8" fmla="*/ 292265 h 4605141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0514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0 w 2128556"/>
              <a:gd name="connsiteY0" fmla="*/ 292265 h 4626572"/>
              <a:gd name="connsiteX1" fmla="*/ 230548 w 2128556"/>
              <a:gd name="connsiteY1" fmla="*/ 16472 h 4626572"/>
              <a:gd name="connsiteX2" fmla="*/ 1895627 w 2128556"/>
              <a:gd name="connsiteY2" fmla="*/ 11711 h 4626572"/>
              <a:gd name="connsiteX3" fmla="*/ 2128556 w 2128556"/>
              <a:gd name="connsiteY3" fmla="*/ 297027 h 4626572"/>
              <a:gd name="connsiteX4" fmla="*/ 2128556 w 2128556"/>
              <a:gd name="connsiteY4" fmla="*/ 4360305 h 4626572"/>
              <a:gd name="connsiteX5" fmla="*/ 1867051 w 2128556"/>
              <a:gd name="connsiteY5" fmla="*/ 4626572 h 4626572"/>
              <a:gd name="connsiteX6" fmla="*/ 254361 w 2128556"/>
              <a:gd name="connsiteY6" fmla="*/ 4624191 h 4626572"/>
              <a:gd name="connsiteX7" fmla="*/ 7144 w 2128556"/>
              <a:gd name="connsiteY7" fmla="*/ 4357924 h 4626572"/>
              <a:gd name="connsiteX8" fmla="*/ 0 w 2128556"/>
              <a:gd name="connsiteY8" fmla="*/ 292265 h 4626572"/>
              <a:gd name="connsiteX0" fmla="*/ 2874 w 2131430"/>
              <a:gd name="connsiteY0" fmla="*/ 292265 h 4626572"/>
              <a:gd name="connsiteX1" fmla="*/ 233422 w 2131430"/>
              <a:gd name="connsiteY1" fmla="*/ 16472 h 4626572"/>
              <a:gd name="connsiteX2" fmla="*/ 1898501 w 2131430"/>
              <a:gd name="connsiteY2" fmla="*/ 11711 h 4626572"/>
              <a:gd name="connsiteX3" fmla="*/ 2131430 w 2131430"/>
              <a:gd name="connsiteY3" fmla="*/ 297027 h 4626572"/>
              <a:gd name="connsiteX4" fmla="*/ 2131430 w 2131430"/>
              <a:gd name="connsiteY4" fmla="*/ 4360305 h 4626572"/>
              <a:gd name="connsiteX5" fmla="*/ 1869925 w 2131430"/>
              <a:gd name="connsiteY5" fmla="*/ 4626572 h 4626572"/>
              <a:gd name="connsiteX6" fmla="*/ 257235 w 2131430"/>
              <a:gd name="connsiteY6" fmla="*/ 4624191 h 4626572"/>
              <a:gd name="connsiteX7" fmla="*/ 493 w 2131430"/>
              <a:gd name="connsiteY7" fmla="*/ 4357924 h 4626572"/>
              <a:gd name="connsiteX8" fmla="*/ 2874 w 2131430"/>
              <a:gd name="connsiteY8" fmla="*/ 292265 h 462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1430" h="4626572">
                <a:moveTo>
                  <a:pt x="2874" y="292265"/>
                </a:moveTo>
                <a:cubicBezTo>
                  <a:pt x="2874" y="155731"/>
                  <a:pt x="101650" y="18853"/>
                  <a:pt x="233422" y="16472"/>
                </a:cubicBezTo>
                <a:cubicBezTo>
                  <a:pt x="556504" y="2654"/>
                  <a:pt x="1580975" y="-10045"/>
                  <a:pt x="1898501" y="11711"/>
                </a:cubicBezTo>
                <a:cubicBezTo>
                  <a:pt x="2042179" y="21236"/>
                  <a:pt x="2131430" y="160493"/>
                  <a:pt x="2131430" y="297027"/>
                </a:cubicBezTo>
                <a:lnTo>
                  <a:pt x="2131430" y="4360305"/>
                </a:lnTo>
                <a:cubicBezTo>
                  <a:pt x="2131430" y="4496839"/>
                  <a:pt x="2006459" y="4626572"/>
                  <a:pt x="1869925" y="4626572"/>
                </a:cubicBezTo>
                <a:lnTo>
                  <a:pt x="257235" y="4624191"/>
                </a:lnTo>
                <a:cubicBezTo>
                  <a:pt x="120701" y="4624191"/>
                  <a:pt x="493" y="4494458"/>
                  <a:pt x="493" y="4357924"/>
                </a:cubicBezTo>
                <a:cubicBezTo>
                  <a:pt x="-1888" y="3002704"/>
                  <a:pt x="5255" y="1647485"/>
                  <a:pt x="2874" y="292265"/>
                </a:cubicBez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630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o logo">
    <p:bg>
      <p:bgPr>
        <a:solidFill>
          <a:srgbClr val="1F5C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493144" y="686872"/>
            <a:ext cx="11205713" cy="2200204"/>
          </a:xfr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400" b="1">
                <a:solidFill>
                  <a:schemeClr val="bg1"/>
                </a:solidFill>
                <a:latin typeface="K2D" panose="00000500000000000000" pitchFamily="2" charset="-34"/>
                <a:cs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93144" y="2887077"/>
            <a:ext cx="11205713" cy="1036706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93144" y="3947960"/>
            <a:ext cx="11205713" cy="492125"/>
          </a:xfrm>
        </p:spPr>
        <p:txBody>
          <a:bodyPr>
            <a:noAutofit/>
          </a:bodyPr>
          <a:lstStyle>
            <a:lvl1pPr marL="0" indent="0" algn="ctr">
              <a:buNone/>
              <a:defRPr sz="2000" b="0" baseline="0">
                <a:solidFill>
                  <a:schemeClr val="bg1"/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  <a:latin typeface="Barlow" panose="00000500000000000000" pitchFamily="2" charset="0"/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  <a:latin typeface="Barlow" panose="000005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add presenter | Date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4998720" y="3805958"/>
            <a:ext cx="2194560" cy="27432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9948C5E-76A7-F702-69DB-282464E77641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456AD05-D0D5-B566-5464-905D6E126C9B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39BB277-D677-7122-583C-E2DA058F670A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AF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FE1A5C2-1028-7EF7-EC88-4F04EC7380D2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559C80C0-1870-FEE9-A583-DA16235CCD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14220" y="6478829"/>
            <a:ext cx="8961120" cy="11346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171C3B7-8353-DD25-5B07-10A1A6F46025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27A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04368F2-C88A-4D70-3B44-7581ADC71E22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3AE119F-50AD-2187-F53D-C029A648621F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19CCA49-4386-8CF5-117B-E4BFC03A7367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22ECB67-A862-ED3E-EF70-A151EAE406AD}"/>
              </a:ext>
            </a:extLst>
          </p:cNvPr>
          <p:cNvSpPr txBox="1"/>
          <p:nvPr userDrawn="1"/>
        </p:nvSpPr>
        <p:spPr>
          <a:xfrm>
            <a:off x="10502962" y="6467840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23B8820C-ED70-91BD-0EE7-9365C8F1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89BB8B7F-E65A-2B23-CBF8-A125DD29F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5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 P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 userDrawn="1">
            <p:ph type="ctrTitle"/>
          </p:nvPr>
        </p:nvSpPr>
        <p:spPr>
          <a:xfrm>
            <a:off x="1443567" y="1773238"/>
            <a:ext cx="10029565" cy="1655762"/>
          </a:xfrm>
        </p:spPr>
        <p:txBody>
          <a:bodyPr anchor="b" anchorCtr="0">
            <a:noAutofit/>
          </a:bodyPr>
          <a:lstStyle>
            <a:lvl1pPr algn="l">
              <a:defRPr sz="4000" b="1">
                <a:solidFill>
                  <a:srgbClr val="1F5CA9"/>
                </a:solidFill>
                <a:latin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/>
          </p:nvPr>
        </p:nvSpPr>
        <p:spPr>
          <a:xfrm>
            <a:off x="1443566" y="3428999"/>
            <a:ext cx="10029565" cy="796491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rgbClr val="00AFEF"/>
                </a:solidFill>
                <a:latin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66" y="2942152"/>
            <a:ext cx="292100" cy="292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6870833-A090-2FC4-5912-C2D6C88612AA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3A4C1548-DAF8-7811-AD5C-086ADE642C95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5DF397E-0964-19E3-3D29-4BF5AE20ED69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1D6A55E-FCEC-1A21-4FB9-1AF1ED781E5C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1A7836A-4A30-2561-AA4B-98F38D1A9F06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4C04067-9571-D949-58CF-3A60577C57AE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A4F8271-FD06-2438-CFB7-3F76D9497620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CDADCF46-A404-DF10-F07D-A239C8E9440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4" name="Date Placeholder 3">
            <a:extLst>
              <a:ext uri="{FF2B5EF4-FFF2-40B4-BE49-F238E27FC236}">
                <a16:creationId xmlns:a16="http://schemas.microsoft.com/office/drawing/2014/main" id="{978CCFED-7040-5747-0179-1AF652ABB7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98DD7559-E714-D42A-A835-F976F043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9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lue Background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1443567" y="1773238"/>
            <a:ext cx="10029565" cy="1655762"/>
          </a:xfrm>
        </p:spPr>
        <p:txBody>
          <a:bodyPr anchor="b" anchorCtr="0">
            <a:noAutofit/>
          </a:bodyPr>
          <a:lstStyle>
            <a:lvl1pPr algn="l">
              <a:defRPr sz="4000"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1443566" y="3428999"/>
            <a:ext cx="10029565" cy="796491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66" y="2914650"/>
            <a:ext cx="364657" cy="36465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D0407ADE-1691-B221-3DBE-A0668F67DFAD}"/>
              </a:ext>
            </a:extLst>
          </p:cNvPr>
          <p:cNvGrpSpPr/>
          <p:nvPr userDrawn="1"/>
        </p:nvGrpSpPr>
        <p:grpSpPr>
          <a:xfrm rot="5400000" flipH="1">
            <a:off x="11994349" y="89858"/>
            <a:ext cx="108319" cy="107166"/>
            <a:chOff x="9886950" y="442913"/>
            <a:chExt cx="216694" cy="21438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34C1E1A-F6EE-479B-62C5-AAA2AF44D763}"/>
                </a:ext>
              </a:extLst>
            </p:cNvPr>
            <p:cNvSpPr/>
            <p:nvPr userDrawn="1"/>
          </p:nvSpPr>
          <p:spPr>
            <a:xfrm>
              <a:off x="9886950" y="442913"/>
              <a:ext cx="97631" cy="9763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CF4A6C1-BB6F-E2E1-2B44-FAD2A1B1382F}"/>
                </a:ext>
              </a:extLst>
            </p:cNvPr>
            <p:cNvSpPr/>
            <p:nvPr userDrawn="1"/>
          </p:nvSpPr>
          <p:spPr>
            <a:xfrm>
              <a:off x="10006013" y="559668"/>
              <a:ext cx="97631" cy="97631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2C836B12-C2E7-7458-8EEF-C0E54C0712FC}"/>
                </a:ext>
              </a:extLst>
            </p:cNvPr>
            <p:cNvSpPr/>
            <p:nvPr userDrawn="1"/>
          </p:nvSpPr>
          <p:spPr>
            <a:xfrm>
              <a:off x="10006013" y="442913"/>
              <a:ext cx="97631" cy="97631"/>
            </a:xfrm>
            <a:prstGeom prst="round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702B1A35-3625-44F2-B450-96259B3697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66896" y="6488271"/>
            <a:ext cx="8961120" cy="1133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5BAB25-FCB5-FAAB-5765-8D4ACA9B2625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09F01B-7545-EE0B-CCDB-EA38604EB38F}"/>
              </a:ext>
            </a:extLst>
          </p:cNvPr>
          <p:cNvSpPr/>
          <p:nvPr userDrawn="1"/>
        </p:nvSpPr>
        <p:spPr>
          <a:xfrm>
            <a:off x="11577955" y="6548263"/>
            <a:ext cx="340536" cy="17037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B09E43-1817-D52E-1B93-2D03B69FBBF9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40A8E4-7C5F-7F57-1FD7-2B62EB3A0CAC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401AA1-7975-3594-DC27-3B15A19D2BF9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86A1549-5E94-2A55-30E3-4C7A2D1E8077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chemeClr val="bg1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chemeClr val="bg1"/>
                </a:solidFill>
                <a:latin typeface="K2D" panose="00000500000000000000" pitchFamily="2" charset="-34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698C5B0-03A7-5383-3EC8-3710BCD55816}"/>
              </a:ext>
            </a:extLst>
          </p:cNvPr>
          <p:cNvSpPr txBox="1"/>
          <p:nvPr userDrawn="1"/>
        </p:nvSpPr>
        <p:spPr>
          <a:xfrm>
            <a:off x="10099117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chemeClr val="bg1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EE419B5B-7A9D-F950-9502-52863B41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04DAFEAD-AB29-262E-41C9-C3201759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4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005"/>
            <a:ext cx="10515600" cy="1325563"/>
          </a:xfrm>
        </p:spPr>
        <p:txBody>
          <a:bodyPr>
            <a:normAutofit/>
          </a:bodyPr>
          <a:lstStyle>
            <a:lvl1pPr>
              <a:defRPr lang="en-US" sz="3600" b="1" kern="120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algn="just">
              <a:lnSpc>
                <a:spcPct val="100000"/>
              </a:lnSpc>
              <a:spcBef>
                <a:spcPts val="1200"/>
              </a:spcBef>
              <a:buNone/>
              <a:defRPr sz="2400">
                <a:latin typeface="Readex Pro" pitchFamily="2" charset="-78"/>
                <a:cs typeface="Readex Pro" pitchFamily="2" charset="-78"/>
              </a:defRPr>
            </a:lvl1pPr>
            <a:lvl2pPr marL="457200" indent="0" algn="just">
              <a:lnSpc>
                <a:spcPct val="100000"/>
              </a:lnSpc>
              <a:buNone/>
              <a:defRPr sz="2400">
                <a:latin typeface="Readex Pro" pitchFamily="2" charset="-78"/>
                <a:cs typeface="Readex Pro" pitchFamily="2" charset="-78"/>
              </a:defRPr>
            </a:lvl2pPr>
            <a:lvl3pPr marL="914400" indent="0" algn="just">
              <a:lnSpc>
                <a:spcPct val="100000"/>
              </a:lnSpc>
              <a:buNone/>
              <a:defRPr sz="2000">
                <a:latin typeface="Readex Pro" pitchFamily="2" charset="-78"/>
                <a:cs typeface="Readex Pro" pitchFamily="2" charset="-78"/>
              </a:defRPr>
            </a:lvl3pPr>
            <a:lvl4pPr marL="13716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4pPr>
            <a:lvl5pPr marL="18288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56757"/>
            <a:ext cx="292100" cy="292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972A86A-A3D6-70DE-0206-BB773A444275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F733AF-6C3E-C1DE-BF08-4108C35CB058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C96F8B-987B-47C3-DC48-3B2EC5C98BF8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9E896E5-AB0B-ABF2-F541-548D70DF16AA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E7016E-5C25-89AC-E3E9-89EB47F0A810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D33B369-34FD-38B1-40F4-836D92B18F93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2CF3CD0-0780-0107-D9DB-DE3A0686537F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116B1A76-6786-C06A-D6C0-A0BC7A7F25B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9005CE5F-4F8E-66A1-F81A-540454C06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6E2CA9E6-1E82-4B20-FB07-FD5250BF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3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005"/>
            <a:ext cx="10515600" cy="1325563"/>
          </a:xfrm>
        </p:spPr>
        <p:txBody>
          <a:bodyPr>
            <a:normAutofit/>
          </a:bodyPr>
          <a:lstStyle>
            <a:lvl1pPr>
              <a:defRPr lang="en-US" sz="3600" b="1" kern="120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algn="just">
              <a:lnSpc>
                <a:spcPct val="100000"/>
              </a:lnSpc>
              <a:spcBef>
                <a:spcPts val="1200"/>
              </a:spcBef>
              <a:buNone/>
              <a:defRPr sz="2400">
                <a:latin typeface="Readex Pro" pitchFamily="2" charset="-78"/>
                <a:cs typeface="Readex Pro" pitchFamily="2" charset="-78"/>
              </a:defRPr>
            </a:lvl1pPr>
            <a:lvl2pPr marL="457200" indent="0" algn="just">
              <a:lnSpc>
                <a:spcPct val="100000"/>
              </a:lnSpc>
              <a:buNone/>
              <a:defRPr sz="2400">
                <a:latin typeface="Readex Pro" pitchFamily="2" charset="-78"/>
                <a:cs typeface="Readex Pro" pitchFamily="2" charset="-78"/>
              </a:defRPr>
            </a:lvl2pPr>
            <a:lvl3pPr marL="914400" indent="0" algn="just">
              <a:lnSpc>
                <a:spcPct val="100000"/>
              </a:lnSpc>
              <a:buNone/>
              <a:defRPr sz="2000">
                <a:latin typeface="Readex Pro" pitchFamily="2" charset="-78"/>
                <a:cs typeface="Readex Pro" pitchFamily="2" charset="-78"/>
              </a:defRPr>
            </a:lvl3pPr>
            <a:lvl4pPr marL="13716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4pPr>
            <a:lvl5pPr marL="1828800" indent="0" algn="just">
              <a:lnSpc>
                <a:spcPct val="100000"/>
              </a:lnSpc>
              <a:buNone/>
              <a:defRPr sz="180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CEE1D6-0A80-8A7D-310B-2F6B434F4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6" y="656757"/>
            <a:ext cx="292100" cy="292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C97F628-B079-2940-2E4F-049E98731294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8560CBA-FB38-D549-7788-5A7F86AD1A8F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B756CF-635F-2E57-8722-72C3D8408D40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44B8DB-D90F-26D8-B105-AECC09EE310D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95BB7A6-D4CE-39DA-0C0F-8FA03C1C3893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F0C7246-1027-A415-A357-8ED6859B41AC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65A1153-1465-6C9E-072E-0CB9EA95C83A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63DC1F8A-1143-0496-727C-A5E2853ADB4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C79EA280-7079-2671-7431-D4C8A282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8BECDF71-9E3F-1FDA-7294-59E6E404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8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eft - Placeholde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6B71F910-DD42-8802-386F-AA27E891E3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 userDrawn="1">
            <p:ph type="ctrTitle"/>
          </p:nvPr>
        </p:nvSpPr>
        <p:spPr>
          <a:xfrm>
            <a:off x="514350" y="1125114"/>
            <a:ext cx="446722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/>
          </p:nvPr>
        </p:nvSpPr>
        <p:spPr>
          <a:xfrm>
            <a:off x="514348" y="2885650"/>
            <a:ext cx="4467229" cy="2244548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Content Placeholder 9"/>
          <p:cNvSpPr>
            <a:spLocks noGrp="1"/>
          </p:cNvSpPr>
          <p:nvPr userDrawn="1">
            <p:ph sz="quarter" idx="12"/>
          </p:nvPr>
        </p:nvSpPr>
        <p:spPr>
          <a:xfrm>
            <a:off x="5667375" y="1125114"/>
            <a:ext cx="5381626" cy="3952875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C457288-A298-8307-CA3A-BCC9B567B11A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A4107E3-FCC1-2FA8-940D-66942BC6AEA9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AAE776-427C-454C-BFB3-E077817B15D9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0771E7-4B20-1F40-140A-4B261F8E428E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CD22E2F-B2A6-D479-E446-9453ECC03987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8D558C3-688C-AE5D-7773-5245FB2D1C57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EC6A0FB-F699-CD35-E089-2BA15C86614F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DBA8FFA0-0FBE-EFB1-2CB7-431B66DFA7A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21FF757A-9B60-2BBB-5CA6-A10C29CC4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DE528345-AB37-A617-0E65-50934E1E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9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 Left - Title Righ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036A66E2-7787-687B-3553-97FAF9109C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24" y="1727802"/>
            <a:ext cx="3453753" cy="3402396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 userDrawn="1">
            <p:ph type="ctrTitle"/>
          </p:nvPr>
        </p:nvSpPr>
        <p:spPr>
          <a:xfrm>
            <a:off x="6737350" y="1332588"/>
            <a:ext cx="4467226" cy="1655762"/>
          </a:xfrm>
        </p:spPr>
        <p:txBody>
          <a:bodyPr anchor="b" anchorCtr="0">
            <a:noAutofit/>
          </a:bodyPr>
          <a:lstStyle>
            <a:lvl1pPr algn="l">
              <a:defRPr lang="en-US" sz="3600" b="1" kern="1200" dirty="0" smtClean="0">
                <a:solidFill>
                  <a:srgbClr val="0070C0"/>
                </a:solidFill>
                <a:latin typeface="K2D" panose="00000500000000000000" pitchFamily="2" charset="-34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/>
          </p:nvPr>
        </p:nvSpPr>
        <p:spPr>
          <a:xfrm>
            <a:off x="6737348" y="3093124"/>
            <a:ext cx="4467229" cy="2192339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Readex Pro" pitchFamily="2" charset="-78"/>
                <a:cs typeface="Readex Pro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Content Placeholder 9"/>
          <p:cNvSpPr>
            <a:spLocks noGrp="1"/>
          </p:cNvSpPr>
          <p:nvPr userDrawn="1">
            <p:ph sz="quarter" idx="12"/>
          </p:nvPr>
        </p:nvSpPr>
        <p:spPr>
          <a:xfrm>
            <a:off x="624706" y="1332588"/>
            <a:ext cx="5381626" cy="3952875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latin typeface="Readex Pro" pitchFamily="2" charset="-78"/>
                <a:cs typeface="Readex Pro" pitchFamily="2" charset="-78"/>
              </a:defRPr>
            </a:lvl1pPr>
            <a:lvl2pPr marL="457200" indent="0">
              <a:buNone/>
              <a:defRPr sz="2000" b="0" i="0">
                <a:latin typeface="Readex Pro" pitchFamily="2" charset="-78"/>
                <a:cs typeface="Readex Pro" pitchFamily="2" charset="-78"/>
              </a:defRPr>
            </a:lvl2pPr>
            <a:lvl3pPr marL="914400" indent="0">
              <a:buNone/>
              <a:defRPr sz="1800" b="0" i="0">
                <a:latin typeface="Readex Pro" pitchFamily="2" charset="-78"/>
                <a:cs typeface="Readex Pro" pitchFamily="2" charset="-78"/>
              </a:defRPr>
            </a:lvl3pPr>
            <a:lvl4pPr marL="13716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4pPr>
            <a:lvl5pPr marL="1828800" indent="0">
              <a:buNone/>
              <a:defRPr sz="1600" b="0" i="0">
                <a:latin typeface="Readex Pro" pitchFamily="2" charset="-78"/>
                <a:cs typeface="Readex Pro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987783" y="93587"/>
            <a:ext cx="107165" cy="1070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84EA878-CEF8-6FB2-A540-C6A97C21EAF8}"/>
              </a:ext>
            </a:extLst>
          </p:cNvPr>
          <p:cNvSpPr/>
          <p:nvPr userDrawn="1"/>
        </p:nvSpPr>
        <p:spPr>
          <a:xfrm>
            <a:off x="11568430" y="6548263"/>
            <a:ext cx="340536" cy="170378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K2D" panose="00000500000000000000" pitchFamily="2" charset="-34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A66E662-A492-8194-8ADC-3598CFA592DC}"/>
              </a:ext>
            </a:extLst>
          </p:cNvPr>
          <p:cNvSpPr txBox="1">
            <a:spLocks/>
          </p:cNvSpPr>
          <p:nvPr userDrawn="1"/>
        </p:nvSpPr>
        <p:spPr>
          <a:xfrm>
            <a:off x="11512613" y="6447278"/>
            <a:ext cx="46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Barlow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E7A8FBE-F383-41C2-9A02-D1D86CE96726}" type="slidenum">
              <a:rPr lang="en-US" sz="1000" smtClean="0">
                <a:latin typeface="K2D" panose="00000500000000000000" pitchFamily="2" charset="-34"/>
              </a:rPr>
              <a:pPr/>
              <a:t>‹#›</a:t>
            </a:fld>
            <a:endParaRPr lang="en-US" sz="1050">
              <a:latin typeface="K2D" panose="00000500000000000000" pitchFamily="2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218C06-B8B4-2F96-C140-7BA78387F4C3}"/>
              </a:ext>
            </a:extLst>
          </p:cNvPr>
          <p:cNvSpPr txBox="1"/>
          <p:nvPr userDrawn="1"/>
        </p:nvSpPr>
        <p:spPr>
          <a:xfrm>
            <a:off x="10078162" y="64678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0">
                <a:solidFill>
                  <a:srgbClr val="00AFEF"/>
                </a:solidFill>
                <a:latin typeface="K2D" panose="00000500000000000000" pitchFamily="2" charset="-34"/>
                <a:cs typeface="Readex Pro" pitchFamily="2" charset="-78"/>
              </a:rPr>
              <a:t>www.ctu.edu.vn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A0EE1EC-9EC8-D030-C6C2-5FAAFD036837}"/>
              </a:ext>
            </a:extLst>
          </p:cNvPr>
          <p:cNvSpPr/>
          <p:nvPr userDrawn="1"/>
        </p:nvSpPr>
        <p:spPr>
          <a:xfrm>
            <a:off x="159150" y="6474525"/>
            <a:ext cx="653867" cy="298450"/>
          </a:xfrm>
          <a:prstGeom prst="rect">
            <a:avLst/>
          </a:prstGeom>
          <a:solidFill>
            <a:srgbClr val="1F5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0">
                <a:latin typeface="K2D" panose="00000500000000000000" pitchFamily="2" charset="-34"/>
              </a:rPr>
              <a:t>CTU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54EBD89-8FC7-F26D-23AE-AAB67F8274D2}"/>
              </a:ext>
            </a:extLst>
          </p:cNvPr>
          <p:cNvGrpSpPr/>
          <p:nvPr userDrawn="1"/>
        </p:nvGrpSpPr>
        <p:grpSpPr>
          <a:xfrm>
            <a:off x="817685" y="6410864"/>
            <a:ext cx="2760487" cy="403790"/>
            <a:chOff x="741485" y="6410864"/>
            <a:chExt cx="2760487" cy="40379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7BA63AE-E9B0-994C-3D89-26F246E87C8C}"/>
                </a:ext>
              </a:extLst>
            </p:cNvPr>
            <p:cNvSpPr txBox="1"/>
            <p:nvPr/>
          </p:nvSpPr>
          <p:spPr>
            <a:xfrm>
              <a:off x="741485" y="6599210"/>
              <a:ext cx="19222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800" b="0" i="0" u="none" strike="noStrike" kern="1200" cap="none" spc="0" normalizeH="0" baseline="0" noProof="0">
                  <a:ln>
                    <a:noFill/>
                  </a:ln>
                  <a:solidFill>
                    <a:srgbClr val="00AFEF"/>
                  </a:solidFill>
                  <a:effectLst/>
                  <a:uLnTx/>
                  <a:uFillTx/>
                  <a:latin typeface="Readex Pro" pitchFamily="2" charset="-78"/>
                  <a:ea typeface="+mn-ea"/>
                  <a:cs typeface="+mn-cs"/>
                </a:rPr>
                <a:t>Community - Totality - Uniqueness</a:t>
              </a: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Readex Pro" pitchFamily="2" charset="-78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9AD3D64-DCBC-C25B-3D52-B8EFE45118CE}"/>
                </a:ext>
              </a:extLst>
            </p:cNvPr>
            <p:cNvSpPr txBox="1"/>
            <p:nvPr/>
          </p:nvSpPr>
          <p:spPr>
            <a:xfrm>
              <a:off x="741485" y="6410864"/>
              <a:ext cx="2760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baseline="0">
                  <a:solidFill>
                    <a:srgbClr val="1F5CA9"/>
                  </a:solidFill>
                  <a:latin typeface="K2D" panose="00000500000000000000" pitchFamily="2" charset="-34"/>
                </a:rPr>
                <a:t>CAN THO UNIVERSITY</a:t>
              </a:r>
              <a:endParaRPr lang="en-US" sz="1400" b="1">
                <a:solidFill>
                  <a:srgbClr val="1F5CA9"/>
                </a:solidFill>
                <a:latin typeface="K2D" panose="00000500000000000000" pitchFamily="2" charset="-34"/>
              </a:endParaRPr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228C82C3-CBBB-F4F2-8ED2-54CA733BBDC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1205" y="6481985"/>
            <a:ext cx="8961120" cy="113469"/>
          </a:xfrm>
          <a:prstGeom prst="rect">
            <a:avLst/>
          </a:prstGeom>
        </p:spPr>
      </p:pic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1F522C1A-84E2-80A8-C6F7-B05A1C8A39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484" y="6548263"/>
            <a:ext cx="2381966" cy="365125"/>
          </a:xfrm>
        </p:spPr>
        <p:txBody>
          <a:bodyPr/>
          <a:lstStyle>
            <a:lvl1pPr algn="r">
              <a:defRPr b="1">
                <a:latin typeface="K2D" panose="00000500000000000000" pitchFamily="2" charset="-34"/>
              </a:defRPr>
            </a:lvl1pPr>
          </a:lstStyle>
          <a:p>
            <a:fld id="{D86B3AB3-BDCC-41BF-8781-963E853753C3}" type="datetime1">
              <a:rPr lang="en-US" smtClean="0"/>
              <a:pPr/>
              <a:t>7/13/2024</a:t>
            </a:fld>
            <a:endParaRPr lang="en-US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4E85E39C-F5A6-84A8-D43C-44C336DDB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63"/>
            <a:ext cx="4114800" cy="365125"/>
          </a:xfrm>
        </p:spPr>
        <p:txBody>
          <a:bodyPr/>
          <a:lstStyle>
            <a:lvl1pPr algn="l">
              <a:defRPr b="1"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9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K2D" panose="00000500000000000000" pitchFamily="2" charset="-34"/>
              </a:defRPr>
            </a:lvl1pPr>
          </a:lstStyle>
          <a:p>
            <a:fld id="{00D1CE85-AA59-46D7-98F4-301D80B40614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K2D" panose="00000500000000000000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K2D" panose="00000500000000000000" pitchFamily="2" charset="-34"/>
              </a:defRPr>
            </a:lvl1pPr>
          </a:lstStyle>
          <a:p>
            <a:fld id="{B9B05A01-6F48-4D1A-BEA9-613C8F70D2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0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0" r:id="rId2"/>
    <p:sldLayoutId id="2147483679" r:id="rId3"/>
    <p:sldLayoutId id="2147483652" r:id="rId4"/>
    <p:sldLayoutId id="2147483653" r:id="rId5"/>
    <p:sldLayoutId id="2147483654" r:id="rId6"/>
    <p:sldLayoutId id="2147483677" r:id="rId7"/>
    <p:sldLayoutId id="2147483655" r:id="rId8"/>
    <p:sldLayoutId id="2147483656" r:id="rId9"/>
    <p:sldLayoutId id="2147483657" r:id="rId10"/>
    <p:sldLayoutId id="2147483678" r:id="rId11"/>
    <p:sldLayoutId id="2147483658" r:id="rId12"/>
    <p:sldLayoutId id="2147483659" r:id="rId13"/>
    <p:sldLayoutId id="2147483660" r:id="rId14"/>
    <p:sldLayoutId id="2147483661" r:id="rId15"/>
    <p:sldLayoutId id="2147483663" r:id="rId16"/>
    <p:sldLayoutId id="2147483666" r:id="rId17"/>
    <p:sldLayoutId id="2147483674" r:id="rId18"/>
    <p:sldLayoutId id="2147483673" r:id="rId19"/>
    <p:sldLayoutId id="2147483675" r:id="rId20"/>
    <p:sldLayoutId id="2147483676" r:id="rId21"/>
    <p:sldLayoutId id="2147483664" r:id="rId22"/>
    <p:sldLayoutId id="2147483665" r:id="rId23"/>
    <p:sldLayoutId id="2147483667" r:id="rId24"/>
    <p:sldLayoutId id="2147483668" r:id="rId25"/>
    <p:sldLayoutId id="2147483669" r:id="rId26"/>
    <p:sldLayoutId id="2147483670" r:id="rId27"/>
    <p:sldLayoutId id="2147483671" r:id="rId28"/>
    <p:sldLayoutId id="2147483672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K2D" panose="00000500000000000000" pitchFamily="2" charset="-3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Readex Pro" pitchFamily="2" charset="-78"/>
          <a:ea typeface="+mn-ea"/>
          <a:cs typeface="Readex Pro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45E41-A1AF-488B-B0BD-65F8B7FDA7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537F2-C3B5-487E-AF04-318467A15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7A67E-F5E5-4E62-AFA1-B5747C25AE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77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7AECF2B-E50F-A6A6-AADE-456F742CD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1D4F71-4885-3683-64D0-64BF6D3AC7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81CF957-9717-CF9C-DDCE-73E2B84B1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B01A400-0FCB-318B-954F-77575B0F60D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EEB064E-27A5-9F9D-B86F-3633B91851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8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7981F-8DDB-4942-9095-1A301A9309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/>
              <a:t>THANK YOU VERY MUCH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E8CBC-CC0F-41DD-9762-03FD26D3B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/>
              <a:t>Can Tho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59C82-E165-4291-296C-0B6D296854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B227C-F72B-0A3A-1BA0-B974084F35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A2249C-51C8-C10F-ACF3-9A8B868F97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0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D5534-7827-4BC2-AA37-164B475AC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CE8DF-BE37-4B49-9A1D-4D0FC8ACB3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5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1C98C-59A6-490B-83BD-EE1E10A5B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3A4D-EB59-4245-BACF-15AE3A78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0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6EE36-9447-487A-8672-BA03150DA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8D731-EFB1-4944-8942-170A4D235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F27A9-2D24-7DD4-711A-8CB14A03C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92DC9-95C6-3F7E-358C-74EA3AFBDE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F88E9EB-6098-7FA2-3FE3-73843C6160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D34A94-EE84-38E4-F7AF-2FE7FC5F95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C5B678-ACF6-FE90-8CFB-3B621A94E63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49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CB2B2D0-1A3D-0A19-ACDA-80946FFFD0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AFB83-9D50-997B-AF31-5F8F137E63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D877F63-C278-FE3B-B6EC-0C51F56E8DD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E53B1E6-8A43-B479-A6FD-F32C20979F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2E860E9-45EE-8256-9B0F-C88A1665CDC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3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309368D-80CF-13C8-01DF-AC8188BD7C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04581F-8973-0C84-291E-542AFB439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64DBEAB-3C67-BC6D-B59C-AC9B97F5F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2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icture Placeholder 79">
            <a:extLst>
              <a:ext uri="{FF2B5EF4-FFF2-40B4-BE49-F238E27FC236}">
                <a16:creationId xmlns:a16="http://schemas.microsoft.com/office/drawing/2014/main" id="{F093B2DB-8BE8-A46A-4714-37C5898CB6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itle 77">
            <a:extLst>
              <a:ext uri="{FF2B5EF4-FFF2-40B4-BE49-F238E27FC236}">
                <a16:creationId xmlns:a16="http://schemas.microsoft.com/office/drawing/2014/main" id="{501A25FC-5A3B-300D-8001-38AC2982CF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Subtitle 78">
            <a:extLst>
              <a:ext uri="{FF2B5EF4-FFF2-40B4-BE49-F238E27FC236}">
                <a16:creationId xmlns:a16="http://schemas.microsoft.com/office/drawing/2014/main" id="{25975101-BA6B-3E8F-BACA-58D4B16FBF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Picture Placeholder 80">
            <a:extLst>
              <a:ext uri="{FF2B5EF4-FFF2-40B4-BE49-F238E27FC236}">
                <a16:creationId xmlns:a16="http://schemas.microsoft.com/office/drawing/2014/main" id="{712CDDDF-DB29-99C8-A185-54F6B0FCAF4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0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4899</TotalTime>
  <Words>7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Barlow</vt:lpstr>
      <vt:lpstr>K2D</vt:lpstr>
      <vt:lpstr>Readex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VERY MUCH</vt:lpstr>
    </vt:vector>
  </TitlesOfParts>
  <Company>Can Tho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PowerPointTemplate_Blank</dc:title>
  <dc:creator>CTU Media</dc:creator>
  <cp:lastModifiedBy>Nguyen Ty</cp:lastModifiedBy>
  <cp:revision>232</cp:revision>
  <dcterms:created xsi:type="dcterms:W3CDTF">2022-07-01T08:15:51Z</dcterms:created>
  <dcterms:modified xsi:type="dcterms:W3CDTF">2024-07-13T03:05:48Z</dcterms:modified>
</cp:coreProperties>
</file>